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6D8C7-3740-4A8E-98E2-B2832F89BC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0A09-BCDE-477D-B283-CFE7B1AF9427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Amongst different organs of Govt. legislature, executive and judiciary</a:t>
          </a:r>
          <a:endParaRPr lang="en-US" b="1" dirty="0"/>
        </a:p>
      </dgm:t>
    </dgm:pt>
    <dgm:pt modelId="{2A1AFEC4-6A5E-485D-AA42-4641D0D2006D}" type="parTrans" cxnId="{D6BF6499-8834-4913-966C-9230B72F7C2C}">
      <dgm:prSet/>
      <dgm:spPr/>
      <dgm:t>
        <a:bodyPr/>
        <a:lstStyle/>
        <a:p>
          <a:endParaRPr lang="en-US"/>
        </a:p>
      </dgm:t>
    </dgm:pt>
    <dgm:pt modelId="{D075E8E4-2AB2-4B80-B0A7-3AA9798CBD10}" type="sibTrans" cxnId="{D6BF6499-8834-4913-966C-9230B72F7C2C}">
      <dgm:prSet/>
      <dgm:spPr/>
      <dgm:t>
        <a:bodyPr/>
        <a:lstStyle/>
        <a:p>
          <a:endParaRPr lang="en-US"/>
        </a:p>
      </dgm:t>
    </dgm:pt>
    <dgm:pt modelId="{8801CDB0-8DDF-488A-9193-6BBB425E8F4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/>
            <a:t>Results in balance of power</a:t>
          </a:r>
          <a:endParaRPr lang="en-US" sz="1600" dirty="0"/>
        </a:p>
      </dgm:t>
    </dgm:pt>
    <dgm:pt modelId="{39AF8886-61BC-4E15-A13B-CB40B5E347EF}" type="parTrans" cxnId="{41A20628-1E6D-44DD-A483-738BB25D2439}">
      <dgm:prSet/>
      <dgm:spPr/>
      <dgm:t>
        <a:bodyPr/>
        <a:lstStyle/>
        <a:p>
          <a:endParaRPr lang="en-US"/>
        </a:p>
      </dgm:t>
    </dgm:pt>
    <dgm:pt modelId="{31010574-C955-40DA-8C4D-F95492819C78}" type="sibTrans" cxnId="{41A20628-1E6D-44DD-A483-738BB25D2439}">
      <dgm:prSet/>
      <dgm:spPr/>
      <dgm:t>
        <a:bodyPr/>
        <a:lstStyle/>
        <a:p>
          <a:endParaRPr lang="en-US"/>
        </a:p>
      </dgm:t>
    </dgm:pt>
    <dgm:pt modelId="{BC0BE1BA-41B7-4A67-BEE1-6A9D1098A1D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Horizontal distribution as it allows different organs to exercise different powers</a:t>
          </a:r>
          <a:endParaRPr lang="en-US" dirty="0"/>
        </a:p>
      </dgm:t>
    </dgm:pt>
    <dgm:pt modelId="{E786860D-0D32-417E-B657-0BE3B29CF94C}" type="parTrans" cxnId="{C3F17708-707B-4B71-9E1F-57CD107EB9C6}">
      <dgm:prSet/>
      <dgm:spPr/>
      <dgm:t>
        <a:bodyPr/>
        <a:lstStyle/>
        <a:p>
          <a:endParaRPr lang="en-US"/>
        </a:p>
      </dgm:t>
    </dgm:pt>
    <dgm:pt modelId="{8AF8109D-7348-4062-A9B3-9D86FCA02DE6}" type="sibTrans" cxnId="{C3F17708-707B-4B71-9E1F-57CD107EB9C6}">
      <dgm:prSet/>
      <dgm:spPr/>
      <dgm:t>
        <a:bodyPr/>
        <a:lstStyle/>
        <a:p>
          <a:endParaRPr lang="en-US"/>
        </a:p>
      </dgm:t>
    </dgm:pt>
    <dgm:pt modelId="{817EE196-5367-47C1-91F4-4AEBF7957A7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dirty="0" smtClean="0"/>
            <a:t>All ministers /Govt. Officials are responsible to parliament/ state assemblies</a:t>
          </a:r>
          <a:endParaRPr lang="en-US" sz="1200" dirty="0"/>
        </a:p>
      </dgm:t>
    </dgm:pt>
    <dgm:pt modelId="{BF108B74-1F33-4CD5-8B02-438BF5273A59}" type="parTrans" cxnId="{5D255EC4-7E47-4FA3-AC28-3C0554059441}">
      <dgm:prSet/>
      <dgm:spPr/>
      <dgm:t>
        <a:bodyPr/>
        <a:lstStyle/>
        <a:p>
          <a:endParaRPr lang="en-US"/>
        </a:p>
      </dgm:t>
    </dgm:pt>
    <dgm:pt modelId="{111BD1F3-947F-4B1B-8A30-6B043CE717AF}" type="sibTrans" cxnId="{5D255EC4-7E47-4FA3-AC28-3C0554059441}">
      <dgm:prSet/>
      <dgm:spPr/>
      <dgm:t>
        <a:bodyPr/>
        <a:lstStyle/>
        <a:p>
          <a:endParaRPr lang="en-US"/>
        </a:p>
      </dgm:t>
    </dgm:pt>
    <dgm:pt modelId="{A3E2ED61-0D51-4722-9D3F-77B19E47F52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600" dirty="0" smtClean="0"/>
            <a:t>No organ gets unlimited powers</a:t>
          </a:r>
          <a:endParaRPr lang="en-US" sz="1600" dirty="0"/>
        </a:p>
      </dgm:t>
    </dgm:pt>
    <dgm:pt modelId="{B44D7827-81A4-4EBC-97FB-988B49B9CBAE}" type="parTrans" cxnId="{D2A92B0B-6C10-4C69-BDD5-9CFA11472051}">
      <dgm:prSet/>
      <dgm:spPr/>
      <dgm:t>
        <a:bodyPr/>
        <a:lstStyle/>
        <a:p>
          <a:endParaRPr lang="en-US"/>
        </a:p>
      </dgm:t>
    </dgm:pt>
    <dgm:pt modelId="{6525E73B-3379-420E-A3FE-E872B57407E2}" type="sibTrans" cxnId="{D2A92B0B-6C10-4C69-BDD5-9CFA11472051}">
      <dgm:prSet/>
      <dgm:spPr/>
      <dgm:t>
        <a:bodyPr/>
        <a:lstStyle/>
        <a:p>
          <a:endParaRPr lang="en-US"/>
        </a:p>
      </dgm:t>
    </dgm:pt>
    <dgm:pt modelId="{83D97061-F3F4-43FA-8027-BE3E420C9D5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600" dirty="0" smtClean="0"/>
            <a:t>Each organ checks the other</a:t>
          </a:r>
          <a:endParaRPr lang="en-US" sz="1600" dirty="0"/>
        </a:p>
      </dgm:t>
    </dgm:pt>
    <dgm:pt modelId="{1F488EB0-65BC-4D0B-AD5F-FA3D1032E242}" type="parTrans" cxnId="{02FCF0FE-94BD-40BA-91FA-A3E957420750}">
      <dgm:prSet/>
      <dgm:spPr/>
      <dgm:t>
        <a:bodyPr/>
        <a:lstStyle/>
        <a:p>
          <a:endParaRPr lang="en-US"/>
        </a:p>
      </dgm:t>
    </dgm:pt>
    <dgm:pt modelId="{FEFFAE2D-07D3-4591-9E91-5C5FD955970D}" type="sibTrans" cxnId="{02FCF0FE-94BD-40BA-91FA-A3E957420750}">
      <dgm:prSet/>
      <dgm:spPr/>
      <dgm:t>
        <a:bodyPr/>
        <a:lstStyle/>
        <a:p>
          <a:endParaRPr lang="en-US"/>
        </a:p>
      </dgm:t>
    </dgm:pt>
    <dgm:pt modelId="{46B5F7B9-87E5-4628-8DB6-F7F9520CCE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/>
            <a:t>A system of checks and balances</a:t>
          </a:r>
          <a:endParaRPr lang="en-US" sz="1600" dirty="0"/>
        </a:p>
      </dgm:t>
    </dgm:pt>
    <dgm:pt modelId="{C0E1C0F4-55DF-4AFB-80C5-928E0FDAEE54}" type="parTrans" cxnId="{7BFC4784-7004-4F14-AC9D-CD2858E5DF5F}">
      <dgm:prSet/>
      <dgm:spPr/>
      <dgm:t>
        <a:bodyPr/>
        <a:lstStyle/>
        <a:p>
          <a:endParaRPr lang="en-US"/>
        </a:p>
      </dgm:t>
    </dgm:pt>
    <dgm:pt modelId="{FBB583F4-58EE-4C80-83E1-0021E282F18B}" type="sibTrans" cxnId="{7BFC4784-7004-4F14-AC9D-CD2858E5DF5F}">
      <dgm:prSet/>
      <dgm:spPr/>
      <dgm:t>
        <a:bodyPr/>
        <a:lstStyle/>
        <a:p>
          <a:endParaRPr lang="en-US"/>
        </a:p>
      </dgm:t>
    </dgm:pt>
    <dgm:pt modelId="{A70E692F-E7ED-48DE-9822-69EBA930189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400" dirty="0" smtClean="0"/>
            <a:t>Judges can also check the work of other organs</a:t>
          </a:r>
          <a:endParaRPr lang="en-US" sz="1400" dirty="0"/>
        </a:p>
      </dgm:t>
    </dgm:pt>
    <dgm:pt modelId="{781A19FA-AF07-4D2E-B00F-039F82741D3B}" type="parTrans" cxnId="{C84A19F2-9338-487C-A120-CF280E9A4A2F}">
      <dgm:prSet/>
      <dgm:spPr/>
      <dgm:t>
        <a:bodyPr/>
        <a:lstStyle/>
        <a:p>
          <a:endParaRPr lang="en-US"/>
        </a:p>
      </dgm:t>
    </dgm:pt>
    <dgm:pt modelId="{E9154236-03A9-4D4B-A8A5-FC4D7301F96E}" type="sibTrans" cxnId="{C84A19F2-9338-487C-A120-CF280E9A4A2F}">
      <dgm:prSet/>
      <dgm:spPr/>
      <dgm:t>
        <a:bodyPr/>
        <a:lstStyle/>
        <a:p>
          <a:endParaRPr lang="en-US"/>
        </a:p>
      </dgm:t>
    </dgm:pt>
    <dgm:pt modelId="{311D5DBB-DF48-48CE-8650-2A7CA0FA2359}" type="pres">
      <dgm:prSet presAssocID="{7166D8C7-3740-4A8E-98E2-B2832F89B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E93E0-CADD-4631-BE64-C5AA35D04478}" type="pres">
      <dgm:prSet presAssocID="{C5650A09-BCDE-477D-B283-CFE7B1AF9427}" presName="centerShape" presStyleLbl="node0" presStyleIdx="0" presStyleCnt="1"/>
      <dgm:spPr/>
      <dgm:t>
        <a:bodyPr/>
        <a:lstStyle/>
        <a:p>
          <a:endParaRPr lang="en-US"/>
        </a:p>
      </dgm:t>
    </dgm:pt>
    <dgm:pt modelId="{607767D4-50CE-4F2D-AAAE-2F8C19DBC8FA}" type="pres">
      <dgm:prSet presAssocID="{8801CDB0-8DDF-488A-9193-6BBB425E8F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6469C-85D3-4FDD-B18E-4FAD02A43093}" type="pres">
      <dgm:prSet presAssocID="{8801CDB0-8DDF-488A-9193-6BBB425E8F4F}" presName="dummy" presStyleCnt="0"/>
      <dgm:spPr/>
    </dgm:pt>
    <dgm:pt modelId="{8A0993F8-D8D2-4026-A911-E854ED911A2B}" type="pres">
      <dgm:prSet presAssocID="{31010574-C955-40DA-8C4D-F95492819C7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26609E8-9DF5-472F-90DC-CC82D7BF91F7}" type="pres">
      <dgm:prSet presAssocID="{83D97061-F3F4-43FA-8027-BE3E420C9D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992FA-3325-45C7-AD14-FAAF7BC13E27}" type="pres">
      <dgm:prSet presAssocID="{83D97061-F3F4-43FA-8027-BE3E420C9D55}" presName="dummy" presStyleCnt="0"/>
      <dgm:spPr/>
    </dgm:pt>
    <dgm:pt modelId="{3EE02BED-2E3A-4309-B704-845F0A4A0E09}" type="pres">
      <dgm:prSet presAssocID="{FEFFAE2D-07D3-4591-9E91-5C5FD955970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71961AE-6989-40AD-82D7-7F29247C3890}" type="pres">
      <dgm:prSet presAssocID="{BC0BE1BA-41B7-4A67-BEE1-6A9D1098A1D2}" presName="node" presStyleLbl="node1" presStyleIdx="2" presStyleCnt="7" custScaleX="117874" custScaleY="11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08D0-D57E-4C7C-BF62-AFEF4A12290F}" type="pres">
      <dgm:prSet presAssocID="{BC0BE1BA-41B7-4A67-BEE1-6A9D1098A1D2}" presName="dummy" presStyleCnt="0"/>
      <dgm:spPr/>
    </dgm:pt>
    <dgm:pt modelId="{F6C384A7-ACBC-4900-95B3-1E1BFE0D8D2F}" type="pres">
      <dgm:prSet presAssocID="{8AF8109D-7348-4062-A9B3-9D86FCA02DE6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01BBCD9-397C-4919-BBFE-03D19F9E985D}" type="pres">
      <dgm:prSet presAssocID="{817EE196-5367-47C1-91F4-4AEBF7957A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0E6A-2034-45BE-BC5F-01F49566DE6D}" type="pres">
      <dgm:prSet presAssocID="{817EE196-5367-47C1-91F4-4AEBF7957A71}" presName="dummy" presStyleCnt="0"/>
      <dgm:spPr/>
    </dgm:pt>
    <dgm:pt modelId="{42E577C1-AA82-416C-BE5A-77AB600C2635}" type="pres">
      <dgm:prSet presAssocID="{111BD1F3-947F-4B1B-8A30-6B043CE717A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06C0BC3-5EC3-47B1-B5BB-93468232A354}" type="pres">
      <dgm:prSet presAssocID="{A3E2ED61-0D51-4722-9D3F-77B19E47F5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0236-0ABC-4E11-A794-32237B818F7A}" type="pres">
      <dgm:prSet presAssocID="{A3E2ED61-0D51-4722-9D3F-77B19E47F524}" presName="dummy" presStyleCnt="0"/>
      <dgm:spPr/>
    </dgm:pt>
    <dgm:pt modelId="{EEF26723-FD39-44F3-9FD1-4C5829BB69BF}" type="pres">
      <dgm:prSet presAssocID="{6525E73B-3379-420E-A3FE-E872B57407E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C86FA02-64B4-459D-8473-03D32EF87912}" type="pres">
      <dgm:prSet presAssocID="{46B5F7B9-87E5-4628-8DB6-F7F9520CCE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69CBB-4E18-46A9-ADCE-C57625858C8B}" type="pres">
      <dgm:prSet presAssocID="{46B5F7B9-87E5-4628-8DB6-F7F9520CCE06}" presName="dummy" presStyleCnt="0"/>
      <dgm:spPr/>
    </dgm:pt>
    <dgm:pt modelId="{98AF7E2E-1ED4-4905-AC67-E5EC8E918446}" type="pres">
      <dgm:prSet presAssocID="{FBB583F4-58EE-4C80-83E1-0021E282F18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1E59CFA-1DBF-448C-9BDE-E3B096DB8090}" type="pres">
      <dgm:prSet presAssocID="{A70E692F-E7ED-48DE-9822-69EBA930189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B2E0F-C21B-4FDA-AD9B-2CC7DB855844}" type="pres">
      <dgm:prSet presAssocID="{A70E692F-E7ED-48DE-9822-69EBA9301892}" presName="dummy" presStyleCnt="0"/>
      <dgm:spPr/>
    </dgm:pt>
    <dgm:pt modelId="{7CB5F74F-4278-4C4E-9A41-4BBFD69F3464}" type="pres">
      <dgm:prSet presAssocID="{E9154236-03A9-4D4B-A8A5-FC4D7301F96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07EDDF2-AF49-4C03-9F95-F43A11107751}" type="presOf" srcId="{7166D8C7-3740-4A8E-98E2-B2832F89BCCC}" destId="{311D5DBB-DF48-48CE-8650-2A7CA0FA2359}" srcOrd="0" destOrd="0" presId="urn:microsoft.com/office/officeart/2005/8/layout/radial6"/>
    <dgm:cxn modelId="{C3F17708-707B-4B71-9E1F-57CD107EB9C6}" srcId="{C5650A09-BCDE-477D-B283-CFE7B1AF9427}" destId="{BC0BE1BA-41B7-4A67-BEE1-6A9D1098A1D2}" srcOrd="2" destOrd="0" parTransId="{E786860D-0D32-417E-B657-0BE3B29CF94C}" sibTransId="{8AF8109D-7348-4062-A9B3-9D86FCA02DE6}"/>
    <dgm:cxn modelId="{56D13A96-0EFE-455D-B1A5-24ECC96E9C5A}" type="presOf" srcId="{111BD1F3-947F-4B1B-8A30-6B043CE717AF}" destId="{42E577C1-AA82-416C-BE5A-77AB600C2635}" srcOrd="0" destOrd="0" presId="urn:microsoft.com/office/officeart/2005/8/layout/radial6"/>
    <dgm:cxn modelId="{02FCF0FE-94BD-40BA-91FA-A3E957420750}" srcId="{C5650A09-BCDE-477D-B283-CFE7B1AF9427}" destId="{83D97061-F3F4-43FA-8027-BE3E420C9D55}" srcOrd="1" destOrd="0" parTransId="{1F488EB0-65BC-4D0B-AD5F-FA3D1032E242}" sibTransId="{FEFFAE2D-07D3-4591-9E91-5C5FD955970D}"/>
    <dgm:cxn modelId="{7BFC4784-7004-4F14-AC9D-CD2858E5DF5F}" srcId="{C5650A09-BCDE-477D-B283-CFE7B1AF9427}" destId="{46B5F7B9-87E5-4628-8DB6-F7F9520CCE06}" srcOrd="5" destOrd="0" parTransId="{C0E1C0F4-55DF-4AFB-80C5-928E0FDAEE54}" sibTransId="{FBB583F4-58EE-4C80-83E1-0021E282F18B}"/>
    <dgm:cxn modelId="{125C8091-D461-4324-A302-5C4256CB007C}" type="presOf" srcId="{31010574-C955-40DA-8C4D-F95492819C78}" destId="{8A0993F8-D8D2-4026-A911-E854ED911A2B}" srcOrd="0" destOrd="0" presId="urn:microsoft.com/office/officeart/2005/8/layout/radial6"/>
    <dgm:cxn modelId="{121D3BCE-CAE2-46E7-BA46-7B1D98DA5A61}" type="presOf" srcId="{C5650A09-BCDE-477D-B283-CFE7B1AF9427}" destId="{839E93E0-CADD-4631-BE64-C5AA35D04478}" srcOrd="0" destOrd="0" presId="urn:microsoft.com/office/officeart/2005/8/layout/radial6"/>
    <dgm:cxn modelId="{5D255EC4-7E47-4FA3-AC28-3C0554059441}" srcId="{C5650A09-BCDE-477D-B283-CFE7B1AF9427}" destId="{817EE196-5367-47C1-91F4-4AEBF7957A71}" srcOrd="3" destOrd="0" parTransId="{BF108B74-1F33-4CD5-8B02-438BF5273A59}" sibTransId="{111BD1F3-947F-4B1B-8A30-6B043CE717AF}"/>
    <dgm:cxn modelId="{F1C2257D-1B77-46B6-B77A-7E6C08541BAB}" type="presOf" srcId="{8801CDB0-8DDF-488A-9193-6BBB425E8F4F}" destId="{607767D4-50CE-4F2D-AAAE-2F8C19DBC8FA}" srcOrd="0" destOrd="0" presId="urn:microsoft.com/office/officeart/2005/8/layout/radial6"/>
    <dgm:cxn modelId="{A7FCB604-EDCC-4E93-A637-2B5BA98EC267}" type="presOf" srcId="{FBB583F4-58EE-4C80-83E1-0021E282F18B}" destId="{98AF7E2E-1ED4-4905-AC67-E5EC8E918446}" srcOrd="0" destOrd="0" presId="urn:microsoft.com/office/officeart/2005/8/layout/radial6"/>
    <dgm:cxn modelId="{7F104DD0-19FE-479C-B3B4-883C92B5E276}" type="presOf" srcId="{FEFFAE2D-07D3-4591-9E91-5C5FD955970D}" destId="{3EE02BED-2E3A-4309-B704-845F0A4A0E09}" srcOrd="0" destOrd="0" presId="urn:microsoft.com/office/officeart/2005/8/layout/radial6"/>
    <dgm:cxn modelId="{07265091-B7B7-49E4-837E-110D153DAB96}" type="presOf" srcId="{817EE196-5367-47C1-91F4-4AEBF7957A71}" destId="{C01BBCD9-397C-4919-BBFE-03D19F9E985D}" srcOrd="0" destOrd="0" presId="urn:microsoft.com/office/officeart/2005/8/layout/radial6"/>
    <dgm:cxn modelId="{D6BF6499-8834-4913-966C-9230B72F7C2C}" srcId="{7166D8C7-3740-4A8E-98E2-B2832F89BCCC}" destId="{C5650A09-BCDE-477D-B283-CFE7B1AF9427}" srcOrd="0" destOrd="0" parTransId="{2A1AFEC4-6A5E-485D-AA42-4641D0D2006D}" sibTransId="{D075E8E4-2AB2-4B80-B0A7-3AA9798CBD10}"/>
    <dgm:cxn modelId="{C84A19F2-9338-487C-A120-CF280E9A4A2F}" srcId="{C5650A09-BCDE-477D-B283-CFE7B1AF9427}" destId="{A70E692F-E7ED-48DE-9822-69EBA9301892}" srcOrd="6" destOrd="0" parTransId="{781A19FA-AF07-4D2E-B00F-039F82741D3B}" sibTransId="{E9154236-03A9-4D4B-A8A5-FC4D7301F96E}"/>
    <dgm:cxn modelId="{32E294EC-8FC2-4264-9157-9A2E7BC863E1}" type="presOf" srcId="{46B5F7B9-87E5-4628-8DB6-F7F9520CCE06}" destId="{8C86FA02-64B4-459D-8473-03D32EF87912}" srcOrd="0" destOrd="0" presId="urn:microsoft.com/office/officeart/2005/8/layout/radial6"/>
    <dgm:cxn modelId="{19467358-61E5-4DAE-8489-F6A63146ED22}" type="presOf" srcId="{E9154236-03A9-4D4B-A8A5-FC4D7301F96E}" destId="{7CB5F74F-4278-4C4E-9A41-4BBFD69F3464}" srcOrd="0" destOrd="0" presId="urn:microsoft.com/office/officeart/2005/8/layout/radial6"/>
    <dgm:cxn modelId="{D7171BFA-9B1D-42EC-B095-75B240B8A2FB}" type="presOf" srcId="{BC0BE1BA-41B7-4A67-BEE1-6A9D1098A1D2}" destId="{B71961AE-6989-40AD-82D7-7F29247C3890}" srcOrd="0" destOrd="0" presId="urn:microsoft.com/office/officeart/2005/8/layout/radial6"/>
    <dgm:cxn modelId="{35B7DD9C-0C66-49F5-872C-7CC9CEEF7875}" type="presOf" srcId="{A70E692F-E7ED-48DE-9822-69EBA9301892}" destId="{21E59CFA-1DBF-448C-9BDE-E3B096DB8090}" srcOrd="0" destOrd="0" presId="urn:microsoft.com/office/officeart/2005/8/layout/radial6"/>
    <dgm:cxn modelId="{EBE12D35-E07F-489B-88AF-37446FCE6A8C}" type="presOf" srcId="{6525E73B-3379-420E-A3FE-E872B57407E2}" destId="{EEF26723-FD39-44F3-9FD1-4C5829BB69BF}" srcOrd="0" destOrd="0" presId="urn:microsoft.com/office/officeart/2005/8/layout/radial6"/>
    <dgm:cxn modelId="{D1CA1C99-7B42-47FD-B23F-24625A304FDB}" type="presOf" srcId="{A3E2ED61-0D51-4722-9D3F-77B19E47F524}" destId="{F06C0BC3-5EC3-47B1-B5BB-93468232A354}" srcOrd="0" destOrd="0" presId="urn:microsoft.com/office/officeart/2005/8/layout/radial6"/>
    <dgm:cxn modelId="{D2A92B0B-6C10-4C69-BDD5-9CFA11472051}" srcId="{C5650A09-BCDE-477D-B283-CFE7B1AF9427}" destId="{A3E2ED61-0D51-4722-9D3F-77B19E47F524}" srcOrd="4" destOrd="0" parTransId="{B44D7827-81A4-4EBC-97FB-988B49B9CBAE}" sibTransId="{6525E73B-3379-420E-A3FE-E872B57407E2}"/>
    <dgm:cxn modelId="{41A20628-1E6D-44DD-A483-738BB25D2439}" srcId="{C5650A09-BCDE-477D-B283-CFE7B1AF9427}" destId="{8801CDB0-8DDF-488A-9193-6BBB425E8F4F}" srcOrd="0" destOrd="0" parTransId="{39AF8886-61BC-4E15-A13B-CB40B5E347EF}" sibTransId="{31010574-C955-40DA-8C4D-F95492819C78}"/>
    <dgm:cxn modelId="{85F3F68A-8268-4A7F-A337-B5B97EAE134D}" type="presOf" srcId="{8AF8109D-7348-4062-A9B3-9D86FCA02DE6}" destId="{F6C384A7-ACBC-4900-95B3-1E1BFE0D8D2F}" srcOrd="0" destOrd="0" presId="urn:microsoft.com/office/officeart/2005/8/layout/radial6"/>
    <dgm:cxn modelId="{AD365F6A-B9AC-41C8-862E-9B1265EEE01B}" type="presOf" srcId="{83D97061-F3F4-43FA-8027-BE3E420C9D55}" destId="{A26609E8-9DF5-472F-90DC-CC82D7BF91F7}" srcOrd="0" destOrd="0" presId="urn:microsoft.com/office/officeart/2005/8/layout/radial6"/>
    <dgm:cxn modelId="{78231E4B-BE90-4675-8BE5-B36717637278}" type="presParOf" srcId="{311D5DBB-DF48-48CE-8650-2A7CA0FA2359}" destId="{839E93E0-CADD-4631-BE64-C5AA35D04478}" srcOrd="0" destOrd="0" presId="urn:microsoft.com/office/officeart/2005/8/layout/radial6"/>
    <dgm:cxn modelId="{D1A99082-0FEE-4269-8EC1-079B867D7D02}" type="presParOf" srcId="{311D5DBB-DF48-48CE-8650-2A7CA0FA2359}" destId="{607767D4-50CE-4F2D-AAAE-2F8C19DBC8FA}" srcOrd="1" destOrd="0" presId="urn:microsoft.com/office/officeart/2005/8/layout/radial6"/>
    <dgm:cxn modelId="{3296E3EF-C5F0-4111-9C5D-522B6A29E191}" type="presParOf" srcId="{311D5DBB-DF48-48CE-8650-2A7CA0FA2359}" destId="{A8D6469C-85D3-4FDD-B18E-4FAD02A43093}" srcOrd="2" destOrd="0" presId="urn:microsoft.com/office/officeart/2005/8/layout/radial6"/>
    <dgm:cxn modelId="{B4E8B030-D64B-49EF-AB5F-68922D4656B0}" type="presParOf" srcId="{311D5DBB-DF48-48CE-8650-2A7CA0FA2359}" destId="{8A0993F8-D8D2-4026-A911-E854ED911A2B}" srcOrd="3" destOrd="0" presId="urn:microsoft.com/office/officeart/2005/8/layout/radial6"/>
    <dgm:cxn modelId="{54ED4F25-A504-4250-A9F4-4D3A65459E89}" type="presParOf" srcId="{311D5DBB-DF48-48CE-8650-2A7CA0FA2359}" destId="{A26609E8-9DF5-472F-90DC-CC82D7BF91F7}" srcOrd="4" destOrd="0" presId="urn:microsoft.com/office/officeart/2005/8/layout/radial6"/>
    <dgm:cxn modelId="{AC15EA08-2931-416E-A6B8-F5FD8923080D}" type="presParOf" srcId="{311D5DBB-DF48-48CE-8650-2A7CA0FA2359}" destId="{5B0992FA-3325-45C7-AD14-FAAF7BC13E27}" srcOrd="5" destOrd="0" presId="urn:microsoft.com/office/officeart/2005/8/layout/radial6"/>
    <dgm:cxn modelId="{DC3AEB8C-B066-4B2A-8524-0642B29A0B8D}" type="presParOf" srcId="{311D5DBB-DF48-48CE-8650-2A7CA0FA2359}" destId="{3EE02BED-2E3A-4309-B704-845F0A4A0E09}" srcOrd="6" destOrd="0" presId="urn:microsoft.com/office/officeart/2005/8/layout/radial6"/>
    <dgm:cxn modelId="{23AAF881-C73D-490B-A672-DA919DF80523}" type="presParOf" srcId="{311D5DBB-DF48-48CE-8650-2A7CA0FA2359}" destId="{B71961AE-6989-40AD-82D7-7F29247C3890}" srcOrd="7" destOrd="0" presId="urn:microsoft.com/office/officeart/2005/8/layout/radial6"/>
    <dgm:cxn modelId="{F8361B97-94AD-4BE5-95C1-0C9B411B3F2F}" type="presParOf" srcId="{311D5DBB-DF48-48CE-8650-2A7CA0FA2359}" destId="{128508D0-D57E-4C7C-BF62-AFEF4A12290F}" srcOrd="8" destOrd="0" presId="urn:microsoft.com/office/officeart/2005/8/layout/radial6"/>
    <dgm:cxn modelId="{0B73EEBD-1CDA-4DD6-A153-5247B86A3183}" type="presParOf" srcId="{311D5DBB-DF48-48CE-8650-2A7CA0FA2359}" destId="{F6C384A7-ACBC-4900-95B3-1E1BFE0D8D2F}" srcOrd="9" destOrd="0" presId="urn:microsoft.com/office/officeart/2005/8/layout/radial6"/>
    <dgm:cxn modelId="{51586911-C809-4C06-9515-A27A3AE5C95D}" type="presParOf" srcId="{311D5DBB-DF48-48CE-8650-2A7CA0FA2359}" destId="{C01BBCD9-397C-4919-BBFE-03D19F9E985D}" srcOrd="10" destOrd="0" presId="urn:microsoft.com/office/officeart/2005/8/layout/radial6"/>
    <dgm:cxn modelId="{1E85AD61-6E2F-46A8-B2CA-75DF6EDDAE71}" type="presParOf" srcId="{311D5DBB-DF48-48CE-8650-2A7CA0FA2359}" destId="{26C50E6A-2034-45BE-BC5F-01F49566DE6D}" srcOrd="11" destOrd="0" presId="urn:microsoft.com/office/officeart/2005/8/layout/radial6"/>
    <dgm:cxn modelId="{F19F335D-84A7-4979-ABB9-33141B664E25}" type="presParOf" srcId="{311D5DBB-DF48-48CE-8650-2A7CA0FA2359}" destId="{42E577C1-AA82-416C-BE5A-77AB600C2635}" srcOrd="12" destOrd="0" presId="urn:microsoft.com/office/officeart/2005/8/layout/radial6"/>
    <dgm:cxn modelId="{B930B05B-C1F2-45E1-8316-BBA67BFCA960}" type="presParOf" srcId="{311D5DBB-DF48-48CE-8650-2A7CA0FA2359}" destId="{F06C0BC3-5EC3-47B1-B5BB-93468232A354}" srcOrd="13" destOrd="0" presId="urn:microsoft.com/office/officeart/2005/8/layout/radial6"/>
    <dgm:cxn modelId="{D93D3CA0-F3B1-4EE8-9A9D-8D288B9CC9B5}" type="presParOf" srcId="{311D5DBB-DF48-48CE-8650-2A7CA0FA2359}" destId="{CA810236-0ABC-4E11-A794-32237B818F7A}" srcOrd="14" destOrd="0" presId="urn:microsoft.com/office/officeart/2005/8/layout/radial6"/>
    <dgm:cxn modelId="{37869E65-4B9F-4E93-990D-13589909FFB0}" type="presParOf" srcId="{311D5DBB-DF48-48CE-8650-2A7CA0FA2359}" destId="{EEF26723-FD39-44F3-9FD1-4C5829BB69BF}" srcOrd="15" destOrd="0" presId="urn:microsoft.com/office/officeart/2005/8/layout/radial6"/>
    <dgm:cxn modelId="{F53B99EC-8E93-40CB-A37C-9C2D515456A0}" type="presParOf" srcId="{311D5DBB-DF48-48CE-8650-2A7CA0FA2359}" destId="{8C86FA02-64B4-459D-8473-03D32EF87912}" srcOrd="16" destOrd="0" presId="urn:microsoft.com/office/officeart/2005/8/layout/radial6"/>
    <dgm:cxn modelId="{7D41444F-B3D2-45F6-BA4A-93C3F126000D}" type="presParOf" srcId="{311D5DBB-DF48-48CE-8650-2A7CA0FA2359}" destId="{80E69CBB-4E18-46A9-ADCE-C57625858C8B}" srcOrd="17" destOrd="0" presId="urn:microsoft.com/office/officeart/2005/8/layout/radial6"/>
    <dgm:cxn modelId="{E886F2DA-978C-49AC-9461-9E70AD58BE50}" type="presParOf" srcId="{311D5DBB-DF48-48CE-8650-2A7CA0FA2359}" destId="{98AF7E2E-1ED4-4905-AC67-E5EC8E918446}" srcOrd="18" destOrd="0" presId="urn:microsoft.com/office/officeart/2005/8/layout/radial6"/>
    <dgm:cxn modelId="{666754CE-5850-487C-8C33-31B231D7669B}" type="presParOf" srcId="{311D5DBB-DF48-48CE-8650-2A7CA0FA2359}" destId="{21E59CFA-1DBF-448C-9BDE-E3B096DB8090}" srcOrd="19" destOrd="0" presId="urn:microsoft.com/office/officeart/2005/8/layout/radial6"/>
    <dgm:cxn modelId="{A10C4454-F33D-44FB-A995-B9CA2CE1B199}" type="presParOf" srcId="{311D5DBB-DF48-48CE-8650-2A7CA0FA2359}" destId="{BEEB2E0F-C21B-4FDA-AD9B-2CC7DB855844}" srcOrd="20" destOrd="0" presId="urn:microsoft.com/office/officeart/2005/8/layout/radial6"/>
    <dgm:cxn modelId="{D8584F9C-8BC2-4767-8BA4-4FACEB929757}" type="presParOf" srcId="{311D5DBB-DF48-48CE-8650-2A7CA0FA2359}" destId="{7CB5F74F-4278-4C4E-9A41-4BBFD69F3464}" srcOrd="21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6D8C7-3740-4A8E-98E2-B2832F89BC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0A09-BCDE-477D-B283-CFE7B1AF9427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Among </a:t>
          </a:r>
          <a:r>
            <a:rPr lang="en-GB" dirty="0" err="1" smtClean="0"/>
            <a:t>Govts</a:t>
          </a:r>
          <a:r>
            <a:rPr lang="en-GB" dirty="0" smtClean="0"/>
            <a:t>. at different levels</a:t>
          </a:r>
          <a:endParaRPr lang="en-US" b="1" dirty="0"/>
        </a:p>
      </dgm:t>
    </dgm:pt>
    <dgm:pt modelId="{2A1AFEC4-6A5E-485D-AA42-4641D0D2006D}" type="parTrans" cxnId="{D6BF6499-8834-4913-966C-9230B72F7C2C}">
      <dgm:prSet/>
      <dgm:spPr/>
      <dgm:t>
        <a:bodyPr/>
        <a:lstStyle/>
        <a:p>
          <a:endParaRPr lang="en-US"/>
        </a:p>
      </dgm:t>
    </dgm:pt>
    <dgm:pt modelId="{D075E8E4-2AB2-4B80-B0A7-3AA9798CBD10}" type="sibTrans" cxnId="{D6BF6499-8834-4913-966C-9230B72F7C2C}">
      <dgm:prSet/>
      <dgm:spPr/>
      <dgm:t>
        <a:bodyPr/>
        <a:lstStyle/>
        <a:p>
          <a:endParaRPr lang="en-US"/>
        </a:p>
      </dgm:t>
    </dgm:pt>
    <dgm:pt modelId="{BC0BE1BA-41B7-4A67-BEE1-6A9D1098A1D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A general govt. for the entire country-called Centre and </a:t>
          </a:r>
          <a:r>
            <a:rPr lang="en-GB" dirty="0" err="1" smtClean="0"/>
            <a:t>govts</a:t>
          </a:r>
          <a:r>
            <a:rPr lang="en-GB" dirty="0" smtClean="0"/>
            <a:t> at the provincial/regional level. Federal Govt.</a:t>
          </a:r>
          <a:endParaRPr lang="en-US" dirty="0"/>
        </a:p>
      </dgm:t>
    </dgm:pt>
    <dgm:pt modelId="{E786860D-0D32-417E-B657-0BE3B29CF94C}" type="parTrans" cxnId="{C3F17708-707B-4B71-9E1F-57CD107EB9C6}">
      <dgm:prSet/>
      <dgm:spPr/>
      <dgm:t>
        <a:bodyPr/>
        <a:lstStyle/>
        <a:p>
          <a:endParaRPr lang="en-US"/>
        </a:p>
      </dgm:t>
    </dgm:pt>
    <dgm:pt modelId="{8AF8109D-7348-4062-A9B3-9D86FCA02DE6}" type="sibTrans" cxnId="{C3F17708-707B-4B71-9E1F-57CD107EB9C6}">
      <dgm:prSet/>
      <dgm:spPr/>
      <dgm:t>
        <a:bodyPr/>
        <a:lstStyle/>
        <a:p>
          <a:endParaRPr lang="en-US"/>
        </a:p>
      </dgm:t>
    </dgm:pt>
    <dgm:pt modelId="{817EE196-5367-47C1-91F4-4AEBF7957A7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dirty="0" smtClean="0"/>
            <a:t>State Govt.</a:t>
          </a:r>
          <a:endParaRPr lang="en-US" sz="1200" dirty="0"/>
        </a:p>
      </dgm:t>
    </dgm:pt>
    <dgm:pt modelId="{BF108B74-1F33-4CD5-8B02-438BF5273A59}" type="parTrans" cxnId="{5D255EC4-7E47-4FA3-AC28-3C0554059441}">
      <dgm:prSet/>
      <dgm:spPr/>
      <dgm:t>
        <a:bodyPr/>
        <a:lstStyle/>
        <a:p>
          <a:endParaRPr lang="en-US"/>
        </a:p>
      </dgm:t>
    </dgm:pt>
    <dgm:pt modelId="{111BD1F3-947F-4B1B-8A30-6B043CE717AF}" type="sibTrans" cxnId="{5D255EC4-7E47-4FA3-AC28-3C0554059441}">
      <dgm:prSet/>
      <dgm:spPr/>
      <dgm:t>
        <a:bodyPr/>
        <a:lstStyle/>
        <a:p>
          <a:endParaRPr lang="en-US"/>
        </a:p>
      </dgm:t>
    </dgm:pt>
    <dgm:pt modelId="{A3E2ED61-0D51-4722-9D3F-77B19E47F52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400" dirty="0" smtClean="0"/>
            <a:t>Constitutional distribution of power to the state and centre</a:t>
          </a:r>
          <a:endParaRPr lang="en-US" sz="1400" dirty="0"/>
        </a:p>
      </dgm:t>
    </dgm:pt>
    <dgm:pt modelId="{B44D7827-81A4-4EBC-97FB-988B49B9CBAE}" type="parTrans" cxnId="{D2A92B0B-6C10-4C69-BDD5-9CFA11472051}">
      <dgm:prSet/>
      <dgm:spPr/>
      <dgm:t>
        <a:bodyPr/>
        <a:lstStyle/>
        <a:p>
          <a:endParaRPr lang="en-US"/>
        </a:p>
      </dgm:t>
    </dgm:pt>
    <dgm:pt modelId="{6525E73B-3379-420E-A3FE-E872B57407E2}" type="sibTrans" cxnId="{D2A92B0B-6C10-4C69-BDD5-9CFA11472051}">
      <dgm:prSet/>
      <dgm:spPr/>
      <dgm:t>
        <a:bodyPr/>
        <a:lstStyle/>
        <a:p>
          <a:endParaRPr lang="en-US"/>
        </a:p>
      </dgm:t>
    </dgm:pt>
    <dgm:pt modelId="{46B5F7B9-87E5-4628-8DB6-F7F9520CCE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dirty="0" smtClean="0"/>
            <a:t>Same with </a:t>
          </a:r>
          <a:r>
            <a:rPr lang="en-GB" sz="1400" dirty="0" err="1" smtClean="0"/>
            <a:t>Panchayat</a:t>
          </a:r>
          <a:r>
            <a:rPr lang="en-GB" sz="1400" dirty="0" smtClean="0"/>
            <a:t> and Municipality</a:t>
          </a:r>
          <a:endParaRPr lang="en-US" sz="1400" dirty="0"/>
        </a:p>
      </dgm:t>
    </dgm:pt>
    <dgm:pt modelId="{C0E1C0F4-55DF-4AFB-80C5-928E0FDAEE54}" type="parTrans" cxnId="{7BFC4784-7004-4F14-AC9D-CD2858E5DF5F}">
      <dgm:prSet/>
      <dgm:spPr/>
      <dgm:t>
        <a:bodyPr/>
        <a:lstStyle/>
        <a:p>
          <a:endParaRPr lang="en-US"/>
        </a:p>
      </dgm:t>
    </dgm:pt>
    <dgm:pt modelId="{FBB583F4-58EE-4C80-83E1-0021E282F18B}" type="sibTrans" cxnId="{7BFC4784-7004-4F14-AC9D-CD2858E5DF5F}">
      <dgm:prSet/>
      <dgm:spPr/>
      <dgm:t>
        <a:bodyPr/>
        <a:lstStyle/>
        <a:p>
          <a:endParaRPr lang="en-US"/>
        </a:p>
      </dgm:t>
    </dgm:pt>
    <dgm:pt modelId="{A70E692F-E7ED-48DE-9822-69EBA930189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400" dirty="0" smtClean="0"/>
            <a:t>Vertical division of power</a:t>
          </a:r>
          <a:endParaRPr lang="en-US" sz="1400" dirty="0"/>
        </a:p>
      </dgm:t>
    </dgm:pt>
    <dgm:pt modelId="{781A19FA-AF07-4D2E-B00F-039F82741D3B}" type="parTrans" cxnId="{C84A19F2-9338-487C-A120-CF280E9A4A2F}">
      <dgm:prSet/>
      <dgm:spPr/>
      <dgm:t>
        <a:bodyPr/>
        <a:lstStyle/>
        <a:p>
          <a:endParaRPr lang="en-US"/>
        </a:p>
      </dgm:t>
    </dgm:pt>
    <dgm:pt modelId="{E9154236-03A9-4D4B-A8A5-FC4D7301F96E}" type="sibTrans" cxnId="{C84A19F2-9338-487C-A120-CF280E9A4A2F}">
      <dgm:prSet/>
      <dgm:spPr/>
      <dgm:t>
        <a:bodyPr/>
        <a:lstStyle/>
        <a:p>
          <a:endParaRPr lang="en-US"/>
        </a:p>
      </dgm:t>
    </dgm:pt>
    <dgm:pt modelId="{311D5DBB-DF48-48CE-8650-2A7CA0FA2359}" type="pres">
      <dgm:prSet presAssocID="{7166D8C7-3740-4A8E-98E2-B2832F89B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E93E0-CADD-4631-BE64-C5AA35D04478}" type="pres">
      <dgm:prSet presAssocID="{C5650A09-BCDE-477D-B283-CFE7B1AF9427}" presName="centerShape" presStyleLbl="node0" presStyleIdx="0" presStyleCnt="1" custLinFactNeighborX="1289" custLinFactNeighborY="3727"/>
      <dgm:spPr/>
      <dgm:t>
        <a:bodyPr/>
        <a:lstStyle/>
        <a:p>
          <a:endParaRPr lang="en-US"/>
        </a:p>
      </dgm:t>
    </dgm:pt>
    <dgm:pt modelId="{B71961AE-6989-40AD-82D7-7F29247C3890}" type="pres">
      <dgm:prSet presAssocID="{BC0BE1BA-41B7-4A67-BEE1-6A9D1098A1D2}" presName="node" presStyleLbl="node1" presStyleIdx="0" presStyleCnt="5" custScaleX="133311" custScaleY="148227" custRadScaleRad="92157" custRadScaleInc="6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08D0-D57E-4C7C-BF62-AFEF4A12290F}" type="pres">
      <dgm:prSet presAssocID="{BC0BE1BA-41B7-4A67-BEE1-6A9D1098A1D2}" presName="dummy" presStyleCnt="0"/>
      <dgm:spPr/>
    </dgm:pt>
    <dgm:pt modelId="{F6C384A7-ACBC-4900-95B3-1E1BFE0D8D2F}" type="pres">
      <dgm:prSet presAssocID="{8AF8109D-7348-4062-A9B3-9D86FCA02D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01BBCD9-397C-4919-BBFE-03D19F9E985D}" type="pres">
      <dgm:prSet presAssocID="{817EE196-5367-47C1-91F4-4AEBF7957A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0E6A-2034-45BE-BC5F-01F49566DE6D}" type="pres">
      <dgm:prSet presAssocID="{817EE196-5367-47C1-91F4-4AEBF7957A71}" presName="dummy" presStyleCnt="0"/>
      <dgm:spPr/>
    </dgm:pt>
    <dgm:pt modelId="{42E577C1-AA82-416C-BE5A-77AB600C2635}" type="pres">
      <dgm:prSet presAssocID="{111BD1F3-947F-4B1B-8A30-6B043CE717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06C0BC3-5EC3-47B1-B5BB-93468232A354}" type="pres">
      <dgm:prSet presAssocID="{A3E2ED61-0D51-4722-9D3F-77B19E47F5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0236-0ABC-4E11-A794-32237B818F7A}" type="pres">
      <dgm:prSet presAssocID="{A3E2ED61-0D51-4722-9D3F-77B19E47F524}" presName="dummy" presStyleCnt="0"/>
      <dgm:spPr/>
    </dgm:pt>
    <dgm:pt modelId="{EEF26723-FD39-44F3-9FD1-4C5829BB69BF}" type="pres">
      <dgm:prSet presAssocID="{6525E73B-3379-420E-A3FE-E872B57407E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C86FA02-64B4-459D-8473-03D32EF87912}" type="pres">
      <dgm:prSet presAssocID="{46B5F7B9-87E5-4628-8DB6-F7F9520CCE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69CBB-4E18-46A9-ADCE-C57625858C8B}" type="pres">
      <dgm:prSet presAssocID="{46B5F7B9-87E5-4628-8DB6-F7F9520CCE06}" presName="dummy" presStyleCnt="0"/>
      <dgm:spPr/>
    </dgm:pt>
    <dgm:pt modelId="{98AF7E2E-1ED4-4905-AC67-E5EC8E918446}" type="pres">
      <dgm:prSet presAssocID="{FBB583F4-58EE-4C80-83E1-0021E282F18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1E59CFA-1DBF-448C-9BDE-E3B096DB8090}" type="pres">
      <dgm:prSet presAssocID="{A70E692F-E7ED-48DE-9822-69EBA93018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B2E0F-C21B-4FDA-AD9B-2CC7DB855844}" type="pres">
      <dgm:prSet presAssocID="{A70E692F-E7ED-48DE-9822-69EBA9301892}" presName="dummy" presStyleCnt="0"/>
      <dgm:spPr/>
    </dgm:pt>
    <dgm:pt modelId="{7CB5F74F-4278-4C4E-9A41-4BBFD69F3464}" type="pres">
      <dgm:prSet presAssocID="{E9154236-03A9-4D4B-A8A5-FC4D7301F96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02E335A-FA85-4FA8-993B-B262C328A415}" type="presOf" srcId="{7166D8C7-3740-4A8E-98E2-B2832F89BCCC}" destId="{311D5DBB-DF48-48CE-8650-2A7CA0FA2359}" srcOrd="0" destOrd="0" presId="urn:microsoft.com/office/officeart/2005/8/layout/radial6"/>
    <dgm:cxn modelId="{56029F74-B45C-440B-8A13-DDC0E08DB7F4}" type="presOf" srcId="{FBB583F4-58EE-4C80-83E1-0021E282F18B}" destId="{98AF7E2E-1ED4-4905-AC67-E5EC8E918446}" srcOrd="0" destOrd="0" presId="urn:microsoft.com/office/officeart/2005/8/layout/radial6"/>
    <dgm:cxn modelId="{C3F17708-707B-4B71-9E1F-57CD107EB9C6}" srcId="{C5650A09-BCDE-477D-B283-CFE7B1AF9427}" destId="{BC0BE1BA-41B7-4A67-BEE1-6A9D1098A1D2}" srcOrd="0" destOrd="0" parTransId="{E786860D-0D32-417E-B657-0BE3B29CF94C}" sibTransId="{8AF8109D-7348-4062-A9B3-9D86FCA02DE6}"/>
    <dgm:cxn modelId="{7BFC4784-7004-4F14-AC9D-CD2858E5DF5F}" srcId="{C5650A09-BCDE-477D-B283-CFE7B1AF9427}" destId="{46B5F7B9-87E5-4628-8DB6-F7F9520CCE06}" srcOrd="3" destOrd="0" parTransId="{C0E1C0F4-55DF-4AFB-80C5-928E0FDAEE54}" sibTransId="{FBB583F4-58EE-4C80-83E1-0021E282F18B}"/>
    <dgm:cxn modelId="{E38F34FC-4DBB-43DF-B453-AF25FDB6C1C5}" type="presOf" srcId="{817EE196-5367-47C1-91F4-4AEBF7957A71}" destId="{C01BBCD9-397C-4919-BBFE-03D19F9E985D}" srcOrd="0" destOrd="0" presId="urn:microsoft.com/office/officeart/2005/8/layout/radial6"/>
    <dgm:cxn modelId="{5D255EC4-7E47-4FA3-AC28-3C0554059441}" srcId="{C5650A09-BCDE-477D-B283-CFE7B1AF9427}" destId="{817EE196-5367-47C1-91F4-4AEBF7957A71}" srcOrd="1" destOrd="0" parTransId="{BF108B74-1F33-4CD5-8B02-438BF5273A59}" sibTransId="{111BD1F3-947F-4B1B-8A30-6B043CE717AF}"/>
    <dgm:cxn modelId="{B843DCB5-61C2-412F-B269-909C66D9A5AD}" type="presOf" srcId="{46B5F7B9-87E5-4628-8DB6-F7F9520CCE06}" destId="{8C86FA02-64B4-459D-8473-03D32EF87912}" srcOrd="0" destOrd="0" presId="urn:microsoft.com/office/officeart/2005/8/layout/radial6"/>
    <dgm:cxn modelId="{5ED2D514-05D5-4A20-9498-5E65D9B0BAF1}" type="presOf" srcId="{BC0BE1BA-41B7-4A67-BEE1-6A9D1098A1D2}" destId="{B71961AE-6989-40AD-82D7-7F29247C3890}" srcOrd="0" destOrd="0" presId="urn:microsoft.com/office/officeart/2005/8/layout/radial6"/>
    <dgm:cxn modelId="{BD26813D-3837-4940-9939-AAA7874ABF35}" type="presOf" srcId="{111BD1F3-947F-4B1B-8A30-6B043CE717AF}" destId="{42E577C1-AA82-416C-BE5A-77AB600C2635}" srcOrd="0" destOrd="0" presId="urn:microsoft.com/office/officeart/2005/8/layout/radial6"/>
    <dgm:cxn modelId="{D6BF6499-8834-4913-966C-9230B72F7C2C}" srcId="{7166D8C7-3740-4A8E-98E2-B2832F89BCCC}" destId="{C5650A09-BCDE-477D-B283-CFE7B1AF9427}" srcOrd="0" destOrd="0" parTransId="{2A1AFEC4-6A5E-485D-AA42-4641D0D2006D}" sibTransId="{D075E8E4-2AB2-4B80-B0A7-3AA9798CBD10}"/>
    <dgm:cxn modelId="{C84A19F2-9338-487C-A120-CF280E9A4A2F}" srcId="{C5650A09-BCDE-477D-B283-CFE7B1AF9427}" destId="{A70E692F-E7ED-48DE-9822-69EBA9301892}" srcOrd="4" destOrd="0" parTransId="{781A19FA-AF07-4D2E-B00F-039F82741D3B}" sibTransId="{E9154236-03A9-4D4B-A8A5-FC4D7301F96E}"/>
    <dgm:cxn modelId="{8908F07F-DDE4-445F-82AA-3E58AF829DD4}" type="presOf" srcId="{6525E73B-3379-420E-A3FE-E872B57407E2}" destId="{EEF26723-FD39-44F3-9FD1-4C5829BB69BF}" srcOrd="0" destOrd="0" presId="urn:microsoft.com/office/officeart/2005/8/layout/radial6"/>
    <dgm:cxn modelId="{F130F8CF-D99C-46EA-8609-9E2537AB35CD}" type="presOf" srcId="{A3E2ED61-0D51-4722-9D3F-77B19E47F524}" destId="{F06C0BC3-5EC3-47B1-B5BB-93468232A354}" srcOrd="0" destOrd="0" presId="urn:microsoft.com/office/officeart/2005/8/layout/radial6"/>
    <dgm:cxn modelId="{EA294C74-27EE-449B-8CE2-215F0539CA52}" type="presOf" srcId="{E9154236-03A9-4D4B-A8A5-FC4D7301F96E}" destId="{7CB5F74F-4278-4C4E-9A41-4BBFD69F3464}" srcOrd="0" destOrd="0" presId="urn:microsoft.com/office/officeart/2005/8/layout/radial6"/>
    <dgm:cxn modelId="{FFEEC2B6-FAA1-4666-9515-C1975C5B8337}" type="presOf" srcId="{C5650A09-BCDE-477D-B283-CFE7B1AF9427}" destId="{839E93E0-CADD-4631-BE64-C5AA35D04478}" srcOrd="0" destOrd="0" presId="urn:microsoft.com/office/officeart/2005/8/layout/radial6"/>
    <dgm:cxn modelId="{A2968FF1-0151-4D06-8F80-5E8940CBF109}" type="presOf" srcId="{A70E692F-E7ED-48DE-9822-69EBA9301892}" destId="{21E59CFA-1DBF-448C-9BDE-E3B096DB8090}" srcOrd="0" destOrd="0" presId="urn:microsoft.com/office/officeart/2005/8/layout/radial6"/>
    <dgm:cxn modelId="{A05223F1-89EF-4E31-9CEC-CC256778174F}" type="presOf" srcId="{8AF8109D-7348-4062-A9B3-9D86FCA02DE6}" destId="{F6C384A7-ACBC-4900-95B3-1E1BFE0D8D2F}" srcOrd="0" destOrd="0" presId="urn:microsoft.com/office/officeart/2005/8/layout/radial6"/>
    <dgm:cxn modelId="{D2A92B0B-6C10-4C69-BDD5-9CFA11472051}" srcId="{C5650A09-BCDE-477D-B283-CFE7B1AF9427}" destId="{A3E2ED61-0D51-4722-9D3F-77B19E47F524}" srcOrd="2" destOrd="0" parTransId="{B44D7827-81A4-4EBC-97FB-988B49B9CBAE}" sibTransId="{6525E73B-3379-420E-A3FE-E872B57407E2}"/>
    <dgm:cxn modelId="{2813F2CB-63F8-45E4-9F2A-9B1D4AC8E7E7}" type="presParOf" srcId="{311D5DBB-DF48-48CE-8650-2A7CA0FA2359}" destId="{839E93E0-CADD-4631-BE64-C5AA35D04478}" srcOrd="0" destOrd="0" presId="urn:microsoft.com/office/officeart/2005/8/layout/radial6"/>
    <dgm:cxn modelId="{25CE1CA6-F2C0-4E70-B9B2-D5F3140E7567}" type="presParOf" srcId="{311D5DBB-DF48-48CE-8650-2A7CA0FA2359}" destId="{B71961AE-6989-40AD-82D7-7F29247C3890}" srcOrd="1" destOrd="0" presId="urn:microsoft.com/office/officeart/2005/8/layout/radial6"/>
    <dgm:cxn modelId="{0D57681D-1FAA-449C-9B61-5AA8471FE60C}" type="presParOf" srcId="{311D5DBB-DF48-48CE-8650-2A7CA0FA2359}" destId="{128508D0-D57E-4C7C-BF62-AFEF4A12290F}" srcOrd="2" destOrd="0" presId="urn:microsoft.com/office/officeart/2005/8/layout/radial6"/>
    <dgm:cxn modelId="{8CAF4472-B2E0-427E-894B-DD3145A7BB8B}" type="presParOf" srcId="{311D5DBB-DF48-48CE-8650-2A7CA0FA2359}" destId="{F6C384A7-ACBC-4900-95B3-1E1BFE0D8D2F}" srcOrd="3" destOrd="0" presId="urn:microsoft.com/office/officeart/2005/8/layout/radial6"/>
    <dgm:cxn modelId="{D547F33F-71C9-428D-83D1-F9641566512B}" type="presParOf" srcId="{311D5DBB-DF48-48CE-8650-2A7CA0FA2359}" destId="{C01BBCD9-397C-4919-BBFE-03D19F9E985D}" srcOrd="4" destOrd="0" presId="urn:microsoft.com/office/officeart/2005/8/layout/radial6"/>
    <dgm:cxn modelId="{D61897C7-94C0-4AE1-BBD8-156A7D1EFD2A}" type="presParOf" srcId="{311D5DBB-DF48-48CE-8650-2A7CA0FA2359}" destId="{26C50E6A-2034-45BE-BC5F-01F49566DE6D}" srcOrd="5" destOrd="0" presId="urn:microsoft.com/office/officeart/2005/8/layout/radial6"/>
    <dgm:cxn modelId="{C501B3FF-6CCC-4EEA-925F-070B0EE770B7}" type="presParOf" srcId="{311D5DBB-DF48-48CE-8650-2A7CA0FA2359}" destId="{42E577C1-AA82-416C-BE5A-77AB600C2635}" srcOrd="6" destOrd="0" presId="urn:microsoft.com/office/officeart/2005/8/layout/radial6"/>
    <dgm:cxn modelId="{592CD313-3643-4FDA-9608-520F21096A74}" type="presParOf" srcId="{311D5DBB-DF48-48CE-8650-2A7CA0FA2359}" destId="{F06C0BC3-5EC3-47B1-B5BB-93468232A354}" srcOrd="7" destOrd="0" presId="urn:microsoft.com/office/officeart/2005/8/layout/radial6"/>
    <dgm:cxn modelId="{2036032A-FB85-4528-B5F7-12245F3ED6F6}" type="presParOf" srcId="{311D5DBB-DF48-48CE-8650-2A7CA0FA2359}" destId="{CA810236-0ABC-4E11-A794-32237B818F7A}" srcOrd="8" destOrd="0" presId="urn:microsoft.com/office/officeart/2005/8/layout/radial6"/>
    <dgm:cxn modelId="{DCD36DB5-38DF-4A6D-A315-A9566EB4723E}" type="presParOf" srcId="{311D5DBB-DF48-48CE-8650-2A7CA0FA2359}" destId="{EEF26723-FD39-44F3-9FD1-4C5829BB69BF}" srcOrd="9" destOrd="0" presId="urn:microsoft.com/office/officeart/2005/8/layout/radial6"/>
    <dgm:cxn modelId="{3B5F4B32-D852-4E08-A025-BB906ED8A251}" type="presParOf" srcId="{311D5DBB-DF48-48CE-8650-2A7CA0FA2359}" destId="{8C86FA02-64B4-459D-8473-03D32EF87912}" srcOrd="10" destOrd="0" presId="urn:microsoft.com/office/officeart/2005/8/layout/radial6"/>
    <dgm:cxn modelId="{ABF4A7C6-3C94-4C2D-A4FD-ABC5EF16114D}" type="presParOf" srcId="{311D5DBB-DF48-48CE-8650-2A7CA0FA2359}" destId="{80E69CBB-4E18-46A9-ADCE-C57625858C8B}" srcOrd="11" destOrd="0" presId="urn:microsoft.com/office/officeart/2005/8/layout/radial6"/>
    <dgm:cxn modelId="{6CB583CD-D372-4F91-8BF4-DA4E48EB72DF}" type="presParOf" srcId="{311D5DBB-DF48-48CE-8650-2A7CA0FA2359}" destId="{98AF7E2E-1ED4-4905-AC67-E5EC8E918446}" srcOrd="12" destOrd="0" presId="urn:microsoft.com/office/officeart/2005/8/layout/radial6"/>
    <dgm:cxn modelId="{B2897C6F-C2A1-474A-8BC0-EC2510441E28}" type="presParOf" srcId="{311D5DBB-DF48-48CE-8650-2A7CA0FA2359}" destId="{21E59CFA-1DBF-448C-9BDE-E3B096DB8090}" srcOrd="13" destOrd="0" presId="urn:microsoft.com/office/officeart/2005/8/layout/radial6"/>
    <dgm:cxn modelId="{70FDAB60-7296-48BB-92AF-CC2B120B42AC}" type="presParOf" srcId="{311D5DBB-DF48-48CE-8650-2A7CA0FA2359}" destId="{BEEB2E0F-C21B-4FDA-AD9B-2CC7DB855844}" srcOrd="14" destOrd="0" presId="urn:microsoft.com/office/officeart/2005/8/layout/radial6"/>
    <dgm:cxn modelId="{F2C9F39B-E5EA-477E-8FC4-08C4853F2E95}" type="presParOf" srcId="{311D5DBB-DF48-48CE-8650-2A7CA0FA2359}" destId="{7CB5F74F-4278-4C4E-9A41-4BBFD69F3464}" srcOrd="15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6D8C7-3740-4A8E-98E2-B2832F89BC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0A09-BCDE-477D-B283-CFE7B1AF9427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Different Social groups, religious/ linguistic</a:t>
          </a:r>
          <a:endParaRPr lang="en-US" b="1" dirty="0"/>
        </a:p>
      </dgm:t>
    </dgm:pt>
    <dgm:pt modelId="{D075E8E4-2AB2-4B80-B0A7-3AA9798CBD10}" type="sibTrans" cxnId="{D6BF6499-8834-4913-966C-9230B72F7C2C}">
      <dgm:prSet/>
      <dgm:spPr/>
      <dgm:t>
        <a:bodyPr/>
        <a:lstStyle/>
        <a:p>
          <a:endParaRPr lang="en-US"/>
        </a:p>
      </dgm:t>
    </dgm:pt>
    <dgm:pt modelId="{2A1AFEC4-6A5E-485D-AA42-4641D0D2006D}" type="parTrans" cxnId="{D6BF6499-8834-4913-966C-9230B72F7C2C}">
      <dgm:prSet/>
      <dgm:spPr/>
      <dgm:t>
        <a:bodyPr/>
        <a:lstStyle/>
        <a:p>
          <a:endParaRPr lang="en-US"/>
        </a:p>
      </dgm:t>
    </dgm:pt>
    <dgm:pt modelId="{BC0BE1BA-41B7-4A67-BEE1-6A9D1098A1D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Accommodates social diversities who would feel otherwise alienated.</a:t>
          </a:r>
          <a:endParaRPr lang="en-US" dirty="0"/>
        </a:p>
      </dgm:t>
    </dgm:pt>
    <dgm:pt modelId="{8AF8109D-7348-4062-A9B3-9D86FCA02DE6}" type="sibTrans" cxnId="{C3F17708-707B-4B71-9E1F-57CD107EB9C6}">
      <dgm:prSet/>
      <dgm:spPr/>
      <dgm:t>
        <a:bodyPr/>
        <a:lstStyle/>
        <a:p>
          <a:endParaRPr lang="en-US"/>
        </a:p>
      </dgm:t>
    </dgm:pt>
    <dgm:pt modelId="{E786860D-0D32-417E-B657-0BE3B29CF94C}" type="parTrans" cxnId="{C3F17708-707B-4B71-9E1F-57CD107EB9C6}">
      <dgm:prSet/>
      <dgm:spPr/>
      <dgm:t>
        <a:bodyPr/>
        <a:lstStyle/>
        <a:p>
          <a:endParaRPr lang="en-US"/>
        </a:p>
      </dgm:t>
    </dgm:pt>
    <dgm:pt modelId="{311D5DBB-DF48-48CE-8650-2A7CA0FA2359}" type="pres">
      <dgm:prSet presAssocID="{7166D8C7-3740-4A8E-98E2-B2832F89B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E93E0-CADD-4631-BE64-C5AA35D04478}" type="pres">
      <dgm:prSet presAssocID="{C5650A09-BCDE-477D-B283-CFE7B1AF9427}" presName="centerShape" presStyleLbl="node0" presStyleIdx="0" presStyleCnt="1" custLinFactNeighborX="-257" custLinFactNeighborY="1378"/>
      <dgm:spPr/>
      <dgm:t>
        <a:bodyPr/>
        <a:lstStyle/>
        <a:p>
          <a:endParaRPr lang="en-US"/>
        </a:p>
      </dgm:t>
    </dgm:pt>
    <dgm:pt modelId="{336FAD14-9954-4241-9F07-3FC636EDDEF4}" type="pres">
      <dgm:prSet presAssocID="{BC0BE1BA-41B7-4A67-BEE1-6A9D1098A1D2}" presName="oneComp" presStyleCnt="0"/>
      <dgm:spPr/>
    </dgm:pt>
    <dgm:pt modelId="{357A58A3-A302-4F1E-B6A3-EC917E5F894C}" type="pres">
      <dgm:prSet presAssocID="{BC0BE1BA-41B7-4A67-BEE1-6A9D1098A1D2}" presName="dummyConnPt" presStyleCnt="0"/>
      <dgm:spPr/>
    </dgm:pt>
    <dgm:pt modelId="{9011FD04-D734-417B-9763-3A1AB718CC45}" type="pres">
      <dgm:prSet presAssocID="{BC0BE1BA-41B7-4A67-BEE1-6A9D1098A1D2}" presName="oneNode" presStyleLbl="node1" presStyleIdx="0" presStyleCnt="1" custScaleX="120004" custScaleY="124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1A711-D547-4913-96F4-7376A3D13A6C}" type="pres">
      <dgm:prSet presAssocID="{BC0BE1BA-41B7-4A67-BEE1-6A9D1098A1D2}" presName="dummya" presStyleCnt="0"/>
      <dgm:spPr/>
    </dgm:pt>
    <dgm:pt modelId="{B9FA0979-FB32-4D90-B999-5F25EE226E5D}" type="pres">
      <dgm:prSet presAssocID="{BC0BE1BA-41B7-4A67-BEE1-6A9D1098A1D2}" presName="dummyb" presStyleCnt="0"/>
      <dgm:spPr/>
    </dgm:pt>
    <dgm:pt modelId="{A99CBE40-F3A1-49CE-BFAE-F312FF891AF9}" type="pres">
      <dgm:prSet presAssocID="{BC0BE1BA-41B7-4A67-BEE1-6A9D1098A1D2}" presName="dummyc" presStyleCnt="0"/>
      <dgm:spPr/>
    </dgm:pt>
    <dgm:pt modelId="{31E30757-1123-472F-BD56-3F1532FC3333}" type="pres">
      <dgm:prSet presAssocID="{8AF8109D-7348-4062-A9B3-9D86FCA02DE6}" presName="singleconn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8C150684-5007-4B73-A922-12C9F66D4EB8}" type="presOf" srcId="{8AF8109D-7348-4062-A9B3-9D86FCA02DE6}" destId="{31E30757-1123-472F-BD56-3F1532FC3333}" srcOrd="0" destOrd="0" presId="urn:microsoft.com/office/officeart/2005/8/layout/radial6"/>
    <dgm:cxn modelId="{C3F17708-707B-4B71-9E1F-57CD107EB9C6}" srcId="{C5650A09-BCDE-477D-B283-CFE7B1AF9427}" destId="{BC0BE1BA-41B7-4A67-BEE1-6A9D1098A1D2}" srcOrd="0" destOrd="0" parTransId="{E786860D-0D32-417E-B657-0BE3B29CF94C}" sibTransId="{8AF8109D-7348-4062-A9B3-9D86FCA02DE6}"/>
    <dgm:cxn modelId="{C250E08F-AE32-4E9B-BE48-92C650F726FB}" type="presOf" srcId="{C5650A09-BCDE-477D-B283-CFE7B1AF9427}" destId="{839E93E0-CADD-4631-BE64-C5AA35D04478}" srcOrd="0" destOrd="0" presId="urn:microsoft.com/office/officeart/2005/8/layout/radial6"/>
    <dgm:cxn modelId="{D6BF6499-8834-4913-966C-9230B72F7C2C}" srcId="{7166D8C7-3740-4A8E-98E2-B2832F89BCCC}" destId="{C5650A09-BCDE-477D-B283-CFE7B1AF9427}" srcOrd="0" destOrd="0" parTransId="{2A1AFEC4-6A5E-485D-AA42-4641D0D2006D}" sibTransId="{D075E8E4-2AB2-4B80-B0A7-3AA9798CBD10}"/>
    <dgm:cxn modelId="{D39E31A0-39CF-49B4-9A7D-546688BF4065}" type="presOf" srcId="{BC0BE1BA-41B7-4A67-BEE1-6A9D1098A1D2}" destId="{9011FD04-D734-417B-9763-3A1AB718CC45}" srcOrd="0" destOrd="0" presId="urn:microsoft.com/office/officeart/2005/8/layout/radial6"/>
    <dgm:cxn modelId="{5997EEEE-706A-4A47-9F59-D40A284ADAC5}" type="presOf" srcId="{7166D8C7-3740-4A8E-98E2-B2832F89BCCC}" destId="{311D5DBB-DF48-48CE-8650-2A7CA0FA2359}" srcOrd="0" destOrd="0" presId="urn:microsoft.com/office/officeart/2005/8/layout/radial6"/>
    <dgm:cxn modelId="{3E362F41-1656-4978-A1B0-4AD99D64E098}" type="presParOf" srcId="{311D5DBB-DF48-48CE-8650-2A7CA0FA2359}" destId="{839E93E0-CADD-4631-BE64-C5AA35D04478}" srcOrd="0" destOrd="0" presId="urn:microsoft.com/office/officeart/2005/8/layout/radial6"/>
    <dgm:cxn modelId="{94769369-5A9C-4C6A-8EFD-640131DB25D5}" type="presParOf" srcId="{311D5DBB-DF48-48CE-8650-2A7CA0FA2359}" destId="{336FAD14-9954-4241-9F07-3FC636EDDEF4}" srcOrd="1" destOrd="0" presId="urn:microsoft.com/office/officeart/2005/8/layout/radial6"/>
    <dgm:cxn modelId="{41AE0543-1F4C-4EB8-BBF8-E812CDEE07C4}" type="presParOf" srcId="{336FAD14-9954-4241-9F07-3FC636EDDEF4}" destId="{357A58A3-A302-4F1E-B6A3-EC917E5F894C}" srcOrd="0" destOrd="0" presId="urn:microsoft.com/office/officeart/2005/8/layout/radial6"/>
    <dgm:cxn modelId="{7FEB8A48-C374-422D-AF88-6EA67B2D2863}" type="presParOf" srcId="{336FAD14-9954-4241-9F07-3FC636EDDEF4}" destId="{9011FD04-D734-417B-9763-3A1AB718CC45}" srcOrd="1" destOrd="0" presId="urn:microsoft.com/office/officeart/2005/8/layout/radial6"/>
    <dgm:cxn modelId="{75D6518E-573F-45E7-B5B0-13CA2524FD20}" type="presParOf" srcId="{311D5DBB-DF48-48CE-8650-2A7CA0FA2359}" destId="{A281A711-D547-4913-96F4-7376A3D13A6C}" srcOrd="2" destOrd="0" presId="urn:microsoft.com/office/officeart/2005/8/layout/radial6"/>
    <dgm:cxn modelId="{C0E73A18-25A9-45DF-A0DC-F99A9042FB5E}" type="presParOf" srcId="{311D5DBB-DF48-48CE-8650-2A7CA0FA2359}" destId="{B9FA0979-FB32-4D90-B999-5F25EE226E5D}" srcOrd="3" destOrd="0" presId="urn:microsoft.com/office/officeart/2005/8/layout/radial6"/>
    <dgm:cxn modelId="{80547B4B-7630-49D4-B2F5-2B5794B544D4}" type="presParOf" srcId="{311D5DBB-DF48-48CE-8650-2A7CA0FA2359}" destId="{A99CBE40-F3A1-49CE-BFAE-F312FF891AF9}" srcOrd="4" destOrd="0" presId="urn:microsoft.com/office/officeart/2005/8/layout/radial6"/>
    <dgm:cxn modelId="{F1215DC6-6BCB-4EBC-892E-51BBB0CB22DB}" type="presParOf" srcId="{311D5DBB-DF48-48CE-8650-2A7CA0FA2359}" destId="{31E30757-1123-472F-BD56-3F1532FC3333}" srcOrd="5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6D8C7-3740-4A8E-98E2-B2832F89BC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0A09-BCDE-477D-B283-CFE7B1AF9427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 smtClean="0"/>
            <a:t>Political parties, pressure groups and movements influence those in power</a:t>
          </a:r>
          <a:endParaRPr lang="en-US" sz="1800" b="1" dirty="0"/>
        </a:p>
      </dgm:t>
    </dgm:pt>
    <dgm:pt modelId="{2A1AFEC4-6A5E-485D-AA42-4641D0D2006D}" type="parTrans" cxnId="{D6BF6499-8834-4913-966C-9230B72F7C2C}">
      <dgm:prSet/>
      <dgm:spPr/>
      <dgm:t>
        <a:bodyPr/>
        <a:lstStyle/>
        <a:p>
          <a:endParaRPr lang="en-US"/>
        </a:p>
      </dgm:t>
    </dgm:pt>
    <dgm:pt modelId="{D075E8E4-2AB2-4B80-B0A7-3AA9798CBD10}" type="sibTrans" cxnId="{D6BF6499-8834-4913-966C-9230B72F7C2C}">
      <dgm:prSet/>
      <dgm:spPr/>
      <dgm:t>
        <a:bodyPr/>
        <a:lstStyle/>
        <a:p>
          <a:endParaRPr lang="en-US"/>
        </a:p>
      </dgm:t>
    </dgm:pt>
    <dgm:pt modelId="{817EE196-5367-47C1-91F4-4AEBF7957A7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dirty="0" smtClean="0"/>
            <a:t>Influence of interest groups-businessmen, industrialists, farmers and industrial workers.</a:t>
          </a:r>
          <a:endParaRPr lang="en-US" sz="1200" dirty="0"/>
        </a:p>
      </dgm:t>
    </dgm:pt>
    <dgm:pt modelId="{BF108B74-1F33-4CD5-8B02-438BF5273A59}" type="parTrans" cxnId="{5D255EC4-7E47-4FA3-AC28-3C0554059441}">
      <dgm:prSet/>
      <dgm:spPr/>
      <dgm:t>
        <a:bodyPr/>
        <a:lstStyle/>
        <a:p>
          <a:endParaRPr lang="en-US"/>
        </a:p>
      </dgm:t>
    </dgm:pt>
    <dgm:pt modelId="{111BD1F3-947F-4B1B-8A30-6B043CE717AF}" type="sibTrans" cxnId="{5D255EC4-7E47-4FA3-AC28-3C0554059441}">
      <dgm:prSet/>
      <dgm:spPr/>
      <dgm:t>
        <a:bodyPr/>
        <a:lstStyle/>
        <a:p>
          <a:endParaRPr lang="en-US"/>
        </a:p>
      </dgm:t>
    </dgm:pt>
    <dgm:pt modelId="{A70E692F-E7ED-48DE-9822-69EBA930189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400" dirty="0" smtClean="0"/>
            <a:t>Formation of coalition </a:t>
          </a:r>
          <a:r>
            <a:rPr lang="en-GB" sz="1400" dirty="0" err="1" smtClean="0"/>
            <a:t>Govt.when</a:t>
          </a:r>
          <a:r>
            <a:rPr lang="en-GB" sz="1400" dirty="0" smtClean="0"/>
            <a:t> different parties form alliances</a:t>
          </a:r>
          <a:endParaRPr lang="en-US" sz="1400" dirty="0"/>
        </a:p>
      </dgm:t>
    </dgm:pt>
    <dgm:pt modelId="{781A19FA-AF07-4D2E-B00F-039F82741D3B}" type="parTrans" cxnId="{C84A19F2-9338-487C-A120-CF280E9A4A2F}">
      <dgm:prSet/>
      <dgm:spPr/>
      <dgm:t>
        <a:bodyPr/>
        <a:lstStyle/>
        <a:p>
          <a:endParaRPr lang="en-US"/>
        </a:p>
      </dgm:t>
    </dgm:pt>
    <dgm:pt modelId="{E9154236-03A9-4D4B-A8A5-FC4D7301F96E}" type="sibTrans" cxnId="{C84A19F2-9338-487C-A120-CF280E9A4A2F}">
      <dgm:prSet/>
      <dgm:spPr/>
      <dgm:t>
        <a:bodyPr/>
        <a:lstStyle/>
        <a:p>
          <a:endParaRPr lang="en-US"/>
        </a:p>
      </dgm:t>
    </dgm:pt>
    <dgm:pt modelId="{311D5DBB-DF48-48CE-8650-2A7CA0FA2359}" type="pres">
      <dgm:prSet presAssocID="{7166D8C7-3740-4A8E-98E2-B2832F89B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E93E0-CADD-4631-BE64-C5AA35D04478}" type="pres">
      <dgm:prSet presAssocID="{C5650A09-BCDE-477D-B283-CFE7B1AF9427}" presName="centerShape" presStyleLbl="node0" presStyleIdx="0" presStyleCnt="1" custLinFactNeighborX="1289" custLinFactNeighborY="3727"/>
      <dgm:spPr/>
      <dgm:t>
        <a:bodyPr/>
        <a:lstStyle/>
        <a:p>
          <a:endParaRPr lang="en-US"/>
        </a:p>
      </dgm:t>
    </dgm:pt>
    <dgm:pt modelId="{C01BBCD9-397C-4919-BBFE-03D19F9E985D}" type="pres">
      <dgm:prSet presAssocID="{817EE196-5367-47C1-91F4-4AEBF7957A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0E6A-2034-45BE-BC5F-01F49566DE6D}" type="pres">
      <dgm:prSet presAssocID="{817EE196-5367-47C1-91F4-4AEBF7957A71}" presName="dummy" presStyleCnt="0"/>
      <dgm:spPr/>
    </dgm:pt>
    <dgm:pt modelId="{42E577C1-AA82-416C-BE5A-77AB600C2635}" type="pres">
      <dgm:prSet presAssocID="{111BD1F3-947F-4B1B-8A30-6B043CE717A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1E59CFA-1DBF-448C-9BDE-E3B096DB8090}" type="pres">
      <dgm:prSet presAssocID="{A70E692F-E7ED-48DE-9822-69EBA930189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B2E0F-C21B-4FDA-AD9B-2CC7DB855844}" type="pres">
      <dgm:prSet presAssocID="{A70E692F-E7ED-48DE-9822-69EBA9301892}" presName="dummy" presStyleCnt="0"/>
      <dgm:spPr/>
    </dgm:pt>
    <dgm:pt modelId="{7CB5F74F-4278-4C4E-9A41-4BBFD69F3464}" type="pres">
      <dgm:prSet presAssocID="{E9154236-03A9-4D4B-A8A5-FC4D7301F96E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20E0877-33FD-4F97-9CFF-323A735BD1C5}" type="presOf" srcId="{111BD1F3-947F-4B1B-8A30-6B043CE717AF}" destId="{42E577C1-AA82-416C-BE5A-77AB600C2635}" srcOrd="0" destOrd="0" presId="urn:microsoft.com/office/officeart/2005/8/layout/radial6"/>
    <dgm:cxn modelId="{770211AD-04BC-46D5-A60A-F31CECEA3E52}" type="presOf" srcId="{E9154236-03A9-4D4B-A8A5-FC4D7301F96E}" destId="{7CB5F74F-4278-4C4E-9A41-4BBFD69F3464}" srcOrd="0" destOrd="0" presId="urn:microsoft.com/office/officeart/2005/8/layout/radial6"/>
    <dgm:cxn modelId="{D2C0DB5D-9172-4430-BBDC-D715BF2FEF94}" type="presOf" srcId="{7166D8C7-3740-4A8E-98E2-B2832F89BCCC}" destId="{311D5DBB-DF48-48CE-8650-2A7CA0FA2359}" srcOrd="0" destOrd="0" presId="urn:microsoft.com/office/officeart/2005/8/layout/radial6"/>
    <dgm:cxn modelId="{2DEF42EF-97D1-4308-96FA-FDD7E4E59579}" type="presOf" srcId="{817EE196-5367-47C1-91F4-4AEBF7957A71}" destId="{C01BBCD9-397C-4919-BBFE-03D19F9E985D}" srcOrd="0" destOrd="0" presId="urn:microsoft.com/office/officeart/2005/8/layout/radial6"/>
    <dgm:cxn modelId="{5D255EC4-7E47-4FA3-AC28-3C0554059441}" srcId="{C5650A09-BCDE-477D-B283-CFE7B1AF9427}" destId="{817EE196-5367-47C1-91F4-4AEBF7957A71}" srcOrd="0" destOrd="0" parTransId="{BF108B74-1F33-4CD5-8B02-438BF5273A59}" sibTransId="{111BD1F3-947F-4B1B-8A30-6B043CE717AF}"/>
    <dgm:cxn modelId="{C84A19F2-9338-487C-A120-CF280E9A4A2F}" srcId="{C5650A09-BCDE-477D-B283-CFE7B1AF9427}" destId="{A70E692F-E7ED-48DE-9822-69EBA9301892}" srcOrd="1" destOrd="0" parTransId="{781A19FA-AF07-4D2E-B00F-039F82741D3B}" sibTransId="{E9154236-03A9-4D4B-A8A5-FC4D7301F96E}"/>
    <dgm:cxn modelId="{D6BF6499-8834-4913-966C-9230B72F7C2C}" srcId="{7166D8C7-3740-4A8E-98E2-B2832F89BCCC}" destId="{C5650A09-BCDE-477D-B283-CFE7B1AF9427}" srcOrd="0" destOrd="0" parTransId="{2A1AFEC4-6A5E-485D-AA42-4641D0D2006D}" sibTransId="{D075E8E4-2AB2-4B80-B0A7-3AA9798CBD10}"/>
    <dgm:cxn modelId="{0AE3C0EA-DD97-48DA-82A9-08099517F588}" type="presOf" srcId="{C5650A09-BCDE-477D-B283-CFE7B1AF9427}" destId="{839E93E0-CADD-4631-BE64-C5AA35D04478}" srcOrd="0" destOrd="0" presId="urn:microsoft.com/office/officeart/2005/8/layout/radial6"/>
    <dgm:cxn modelId="{B25D3344-9A01-47D7-88D5-4A3E00C44301}" type="presOf" srcId="{A70E692F-E7ED-48DE-9822-69EBA9301892}" destId="{21E59CFA-1DBF-448C-9BDE-E3B096DB8090}" srcOrd="0" destOrd="0" presId="urn:microsoft.com/office/officeart/2005/8/layout/radial6"/>
    <dgm:cxn modelId="{1200A323-2EBA-48B4-90FA-98768B15F825}" type="presParOf" srcId="{311D5DBB-DF48-48CE-8650-2A7CA0FA2359}" destId="{839E93E0-CADD-4631-BE64-C5AA35D04478}" srcOrd="0" destOrd="0" presId="urn:microsoft.com/office/officeart/2005/8/layout/radial6"/>
    <dgm:cxn modelId="{03BA4514-BD94-4B50-9A0F-7AB1C4152398}" type="presParOf" srcId="{311D5DBB-DF48-48CE-8650-2A7CA0FA2359}" destId="{C01BBCD9-397C-4919-BBFE-03D19F9E985D}" srcOrd="1" destOrd="0" presId="urn:microsoft.com/office/officeart/2005/8/layout/radial6"/>
    <dgm:cxn modelId="{1677D103-3E35-4615-B10D-D1690DC958A6}" type="presParOf" srcId="{311D5DBB-DF48-48CE-8650-2A7CA0FA2359}" destId="{26C50E6A-2034-45BE-BC5F-01F49566DE6D}" srcOrd="2" destOrd="0" presId="urn:microsoft.com/office/officeart/2005/8/layout/radial6"/>
    <dgm:cxn modelId="{E0F7619B-715C-4520-9BAD-474A5EF06212}" type="presParOf" srcId="{311D5DBB-DF48-48CE-8650-2A7CA0FA2359}" destId="{42E577C1-AA82-416C-BE5A-77AB600C2635}" srcOrd="3" destOrd="0" presId="urn:microsoft.com/office/officeart/2005/8/layout/radial6"/>
    <dgm:cxn modelId="{2C9E374D-0780-4508-B673-5DBE1E1113FA}" type="presParOf" srcId="{311D5DBB-DF48-48CE-8650-2A7CA0FA2359}" destId="{21E59CFA-1DBF-448C-9BDE-E3B096DB8090}" srcOrd="4" destOrd="0" presId="urn:microsoft.com/office/officeart/2005/8/layout/radial6"/>
    <dgm:cxn modelId="{8910DBA0-2049-4D22-9ECD-B32CC8691A32}" type="presParOf" srcId="{311D5DBB-DF48-48CE-8650-2A7CA0FA2359}" destId="{BEEB2E0F-C21B-4FDA-AD9B-2CC7DB855844}" srcOrd="5" destOrd="0" presId="urn:microsoft.com/office/officeart/2005/8/layout/radial6"/>
    <dgm:cxn modelId="{F91B1E06-C2C1-4F3B-BE41-0F827A2D80A5}" type="presParOf" srcId="{311D5DBB-DF48-48CE-8650-2A7CA0FA2359}" destId="{7CB5F74F-4278-4C4E-9A41-4BBFD69F3464}" srcOrd="6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6A7E-9272-4A97-B243-26B43040C2F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B985-B456-4E89-9D0B-DC9CE3E4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638800" cy="1828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Power Sharing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b="1" dirty="0" smtClean="0"/>
              <a:t>Power Sharing - 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243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4800" b="1" dirty="0">
                <a:solidFill>
                  <a:srgbClr val="FF0000"/>
                </a:solidFill>
              </a:rPr>
              <a:t>The country united respecting the feelings of different communities and regions.</a:t>
            </a:r>
            <a:endParaRPr lang="en-US" sz="4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Belgium &amp; Sri Lanka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Similarities: Both are democracies.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Differences: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Power sharing arrangement is different.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What is unique about Belgium?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Leaders have realized that unity of the country is possible only by respecting the feelings </a:t>
            </a:r>
            <a:r>
              <a:rPr lang="en-GB" sz="2800" dirty="0" smtClean="0">
                <a:solidFill>
                  <a:srgbClr val="FF0000"/>
                </a:solidFill>
              </a:rPr>
              <a:t>and </a:t>
            </a:r>
            <a:r>
              <a:rPr lang="en-GB" sz="2800" dirty="0">
                <a:solidFill>
                  <a:srgbClr val="FF0000"/>
                </a:solidFill>
              </a:rPr>
              <a:t>interests of different communities and regions.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GB" sz="2800" dirty="0"/>
              <a:t>What was the drawback in the system followed by Sri Lanka?</a:t>
            </a:r>
            <a:endParaRPr lang="en-US" sz="2800" dirty="0"/>
          </a:p>
          <a:p>
            <a:r>
              <a:rPr lang="en-GB" sz="2800" dirty="0"/>
              <a:t>Dominance of majority community </a:t>
            </a:r>
            <a:r>
              <a:rPr lang="en-GB" sz="2800" dirty="0" smtClean="0"/>
              <a:t>- Sinhalese </a:t>
            </a:r>
            <a:r>
              <a:rPr lang="en-GB" sz="2800" dirty="0"/>
              <a:t>by refusing to share power with Tamils resulting in disunity.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Why is Power Sharing desirable in a Democracy?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133600"/>
            <a:ext cx="3124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Prudential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GB" dirty="0" smtClean="0"/>
              <a:t>Reduces conflicts between  </a:t>
            </a:r>
          </a:p>
          <a:p>
            <a:pPr marL="342900" indent="-342900"/>
            <a:r>
              <a:rPr lang="en-GB" dirty="0" smtClean="0"/>
              <a:t>       social groups.</a:t>
            </a:r>
            <a:endParaRPr lang="en-US" dirty="0" smtClean="0"/>
          </a:p>
          <a:p>
            <a:r>
              <a:rPr lang="en-GB" dirty="0" smtClean="0"/>
              <a:t>2. Stability of political order.</a:t>
            </a:r>
            <a:endParaRPr lang="en-US" dirty="0" smtClean="0"/>
          </a:p>
          <a:p>
            <a:r>
              <a:rPr lang="en-GB" dirty="0" smtClean="0"/>
              <a:t>3. Better outcome.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2133600"/>
            <a:ext cx="2895600" cy="3200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Moral</a:t>
            </a:r>
            <a:endParaRPr lang="en-US" sz="2400" b="1" dirty="0" smtClean="0"/>
          </a:p>
          <a:p>
            <a:r>
              <a:rPr lang="en-GB" dirty="0" smtClean="0"/>
              <a:t>1. It is the spirit of democracy.</a:t>
            </a:r>
            <a:endParaRPr lang="en-US" dirty="0" smtClean="0"/>
          </a:p>
          <a:p>
            <a:r>
              <a:rPr lang="en-GB" dirty="0" smtClean="0"/>
              <a:t>2.People have the right to be consulted for governing practices.</a:t>
            </a:r>
          </a:p>
          <a:p>
            <a:r>
              <a:rPr lang="en-GB" dirty="0" smtClean="0"/>
              <a:t>3. Power sharing is valuable.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3200400" y="1752600"/>
            <a:ext cx="1447800" cy="381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4648200" y="1752600"/>
            <a:ext cx="1447800" cy="381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457700" y="1562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Why in a democracy should political power be distributed?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27432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People are the source of all power.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</a:rPr>
              <a:t>People rule themselves through institutions of self governance.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</a:rPr>
              <a:t>Due respect is given to diverse groups and views.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All have a voice in shaping public policies.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GB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0866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Forms of Power sharing…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1628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Forms of Power sharing…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9342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Forms of Power sharing…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0104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Forms of Power sharing…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Summary…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153400" cy="6019802"/>
        </p:xfrm>
        <a:graphic>
          <a:graphicData uri="http://schemas.openxmlformats.org/drawingml/2006/table">
            <a:tbl>
              <a:tblPr/>
              <a:tblGrid>
                <a:gridCol w="2601796"/>
                <a:gridCol w="1693101"/>
                <a:gridCol w="1770437"/>
                <a:gridCol w="2088066"/>
              </a:tblGrid>
              <a:tr h="750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Amongst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different organs of Govt. legislature, executive and judiciary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Amongst 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Govts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at different levels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Different Social groups, religious/ linguistic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Political parties ,pressure groups and movements influence those in power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Horizontal distribution as it allows different organs to exercise different powers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A general govt. for the entire country-called Centre and </a:t>
                      </a:r>
                      <a:r>
                        <a:rPr lang="en-GB" sz="1400" dirty="0" err="1" smtClean="0">
                          <a:latin typeface="Times New Roman"/>
                          <a:ea typeface="Times New Roman"/>
                        </a:rPr>
                        <a:t>govts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at the 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provincial/regional level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Federal Govt.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Accommodates social diversities who would feel otherwise alienated.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Formation of coalition Govt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. when 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different parties form alliances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No organ gets unlimited powers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State Govt.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Influence of interest groups-businessmen, industrialists, farmers and industrial workers.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Each organ checks the other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Constitutional distribution of power to the state and centre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Results in balance of power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Same with Panchayat and Municipality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All ministers /Govt. officialsare responsible to parliament/state assemblies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Vertical division of power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Judges can also check the work of other organs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A system of checks and balances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Communities &amp; Regions of Belgium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belg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5934075" cy="48672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1981200" y="4038600"/>
            <a:ext cx="14478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24384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1800" y="43434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133600" y="1371600"/>
            <a:ext cx="19812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1066800"/>
            <a:ext cx="16764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Brussels</a:t>
            </a:r>
            <a:r>
              <a:rPr lang="en-US" dirty="0" smtClean="0">
                <a:solidFill>
                  <a:schemeClr val="tx1"/>
                </a:solidFill>
              </a:rPr>
              <a:t> – Capital Region – Dutch were a Minority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334000"/>
            <a:ext cx="1676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Wallonia</a:t>
            </a:r>
            <a:r>
              <a:rPr lang="en-US" dirty="0" smtClean="0">
                <a:solidFill>
                  <a:srgbClr val="C00000"/>
                </a:solidFill>
              </a:rPr>
              <a:t> –  40% - French – Rich &amp; Powerful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9000" y="1676400"/>
            <a:ext cx="1676400" cy="1676400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Flemish</a:t>
            </a:r>
            <a:r>
              <a:rPr lang="en-US" dirty="0" smtClean="0">
                <a:solidFill>
                  <a:schemeClr val="bg1"/>
                </a:solidFill>
              </a:rPr>
              <a:t> –  59% - Dutch – </a:t>
            </a:r>
            <a:r>
              <a:rPr lang="en-GB" dirty="0">
                <a:solidFill>
                  <a:schemeClr val="bg1"/>
                </a:solidFill>
              </a:rPr>
              <a:t>benefit of education and </a:t>
            </a:r>
            <a:r>
              <a:rPr lang="en-GB" dirty="0" smtClean="0">
                <a:solidFill>
                  <a:schemeClr val="bg1"/>
                </a:solidFill>
              </a:rPr>
              <a:t>economic </a:t>
            </a:r>
            <a:r>
              <a:rPr lang="en-GB" dirty="0">
                <a:solidFill>
                  <a:schemeClr val="bg1"/>
                </a:solidFill>
              </a:rPr>
              <a:t>development.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5181600"/>
            <a:ext cx="1676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German</a:t>
            </a:r>
            <a:r>
              <a:rPr lang="en-US" dirty="0" smtClean="0">
                <a:solidFill>
                  <a:schemeClr val="tx2"/>
                </a:solidFill>
              </a:rPr>
              <a:t> –  1%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Ethnic Communities of Sri Lanka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belg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38200"/>
            <a:ext cx="3631729" cy="58808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057400" y="4876800"/>
            <a:ext cx="1905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1600200"/>
            <a:ext cx="29718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4572000"/>
            <a:ext cx="1676400" cy="458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133600" y="1371600"/>
            <a:ext cx="1828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990600"/>
            <a:ext cx="1676400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Sri Lankan Tamils</a:t>
            </a:r>
            <a:r>
              <a:rPr lang="en-US" dirty="0" smtClean="0">
                <a:solidFill>
                  <a:schemeClr val="tx1"/>
                </a:solidFill>
              </a:rPr>
              <a:t> – Occupy N &amp; E – Hindus &amp; Muslims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990600"/>
            <a:ext cx="1676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Sinhalese</a:t>
            </a:r>
            <a:r>
              <a:rPr lang="en-US" dirty="0" smtClean="0">
                <a:solidFill>
                  <a:srgbClr val="C00000"/>
                </a:solidFill>
              </a:rPr>
              <a:t> –  74% - Buddhist –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5562600"/>
            <a:ext cx="16764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Indian Tamils</a:t>
            </a:r>
            <a:r>
              <a:rPr lang="en-US" dirty="0" smtClean="0">
                <a:solidFill>
                  <a:schemeClr val="bg1"/>
                </a:solidFill>
              </a:rPr>
              <a:t> –  Hindus &amp; Muslims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5181600"/>
            <a:ext cx="1676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Muslims</a:t>
            </a:r>
            <a:r>
              <a:rPr lang="en-US" dirty="0" smtClean="0">
                <a:solidFill>
                  <a:schemeClr val="tx2"/>
                </a:solidFill>
              </a:rPr>
              <a:t> –  1%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429000"/>
            <a:ext cx="1676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Tamils</a:t>
            </a:r>
            <a:r>
              <a:rPr lang="en-US" dirty="0" smtClean="0">
                <a:solidFill>
                  <a:schemeClr val="tx2"/>
                </a:solidFill>
              </a:rPr>
              <a:t> –  18%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86594" y="2894806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686594" y="5028406"/>
            <a:ext cx="913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62800" y="2819400"/>
            <a:ext cx="16764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Both Sinhalese &amp; Tamil</a:t>
            </a:r>
            <a:r>
              <a:rPr lang="en-US" dirty="0" smtClean="0">
                <a:solidFill>
                  <a:srgbClr val="FFFF00"/>
                </a:solidFill>
              </a:rPr>
              <a:t> –  7% - Christian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5" grpId="0" animBg="1"/>
      <p:bldP spid="25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i La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"/>
            <a:ext cx="4010025" cy="6488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Reasons for </a:t>
            </a:r>
            <a:r>
              <a:rPr lang="en-GB" b="1" dirty="0" smtClean="0">
                <a:solidFill>
                  <a:schemeClr val="bg1"/>
                </a:solidFill>
              </a:rPr>
              <a:t>Alienation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of  </a:t>
            </a:r>
            <a:r>
              <a:rPr lang="en-GB" b="1" dirty="0">
                <a:solidFill>
                  <a:schemeClr val="bg1"/>
                </a:solidFill>
              </a:rPr>
              <a:t>Sri Lankan Tamils / Majoritarianism in Sri Lanka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</a:t>
            </a:r>
            <a:r>
              <a:rPr lang="en-US" dirty="0" smtClean="0">
                <a:solidFill>
                  <a:srgbClr val="FF0000"/>
                </a:solidFill>
              </a:rPr>
              <a:t>easons…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Dominance of Sinhalese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community due to majority </a:t>
            </a:r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1956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Act made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Sinhala as the only official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language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Preferential policies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favouring Sinhalese in university position and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jobs</a:t>
            </a:r>
          </a:p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State to protect and foster Buddhism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0"/>
            <a:ext cx="3476625" cy="17240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881400"/>
            <a:ext cx="2971800" cy="1976600"/>
          </a:xfrm>
          <a:prstGeom prst="rect">
            <a:avLst/>
          </a:prstGeom>
        </p:spPr>
      </p:pic>
      <p:pic>
        <p:nvPicPr>
          <p:cNvPr id="7" name="Picture 6" descr="1990_ltte_au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0"/>
            <a:ext cx="2238375" cy="223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</a:t>
            </a:r>
            <a:r>
              <a:rPr lang="en-US" dirty="0" smtClean="0"/>
              <a:t>osition of Sri Lankan </a:t>
            </a:r>
            <a:r>
              <a:rPr lang="en-US" dirty="0" smtClean="0">
                <a:solidFill>
                  <a:srgbClr val="FF0000"/>
                </a:solidFill>
              </a:rPr>
              <a:t>Tamils…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GB" dirty="0" smtClean="0"/>
              <a:t>Launched </a:t>
            </a:r>
            <a:r>
              <a:rPr lang="en-GB" dirty="0"/>
              <a:t>political parties and struggles for recognizing Tamil as an official  language </a:t>
            </a:r>
            <a:endParaRPr lang="en-GB" dirty="0" smtClean="0"/>
          </a:p>
          <a:p>
            <a:r>
              <a:rPr lang="en-GB" dirty="0"/>
              <a:t>Demanded autonomy </a:t>
            </a:r>
            <a:endParaRPr lang="en-GB" dirty="0" smtClean="0"/>
          </a:p>
          <a:p>
            <a:r>
              <a:rPr lang="en-GB" dirty="0"/>
              <a:t>Equal opportunity in education and jobs </a:t>
            </a:r>
            <a:endParaRPr lang="en-GB" dirty="0" smtClean="0"/>
          </a:p>
          <a:p>
            <a:r>
              <a:rPr lang="en-GB" dirty="0"/>
              <a:t>Political organization was formed demanding an independent </a:t>
            </a:r>
            <a:r>
              <a:rPr lang="en-GB" dirty="0">
                <a:solidFill>
                  <a:srgbClr val="FF0000"/>
                </a:solidFill>
              </a:rPr>
              <a:t>TAMIL </a:t>
            </a:r>
            <a:r>
              <a:rPr lang="en-GB" dirty="0" smtClean="0">
                <a:solidFill>
                  <a:srgbClr val="FF0000"/>
                </a:solidFill>
              </a:rPr>
              <a:t>EELAM</a:t>
            </a:r>
          </a:p>
          <a:p>
            <a:pPr>
              <a:buNone/>
            </a:pPr>
            <a:r>
              <a:rPr lang="en-GB" dirty="0"/>
              <a:t>in </a:t>
            </a:r>
            <a:r>
              <a:rPr lang="en-GB" dirty="0" smtClean="0"/>
              <a:t>North &amp; East </a:t>
            </a:r>
            <a:r>
              <a:rPr lang="en-GB" dirty="0"/>
              <a:t>Sri Lanka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Civil War…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Causes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Both sides </a:t>
            </a:r>
            <a:r>
              <a:rPr lang="en-GB" dirty="0">
                <a:solidFill>
                  <a:srgbClr val="FFFF00"/>
                </a:solidFill>
              </a:rPr>
              <a:t>started 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		distrusting </a:t>
            </a:r>
            <a:r>
              <a:rPr lang="en-GB" dirty="0">
                <a:solidFill>
                  <a:srgbClr val="FFFF00"/>
                </a:solidFill>
              </a:rPr>
              <a:t>each </a:t>
            </a:r>
            <a:r>
              <a:rPr lang="en-GB" dirty="0" smtClean="0">
                <a:solidFill>
                  <a:srgbClr val="FFFF00"/>
                </a:solidFill>
              </a:rPr>
              <a:t>other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rgbClr val="FFC000"/>
                </a:solidFill>
              </a:rPr>
              <a:t>Effects</a:t>
            </a:r>
          </a:p>
          <a:p>
            <a:pPr>
              <a:buNone/>
            </a:pPr>
            <a:r>
              <a:rPr lang="en-GB" dirty="0" err="1" smtClean="0">
                <a:solidFill>
                  <a:srgbClr val="FFFF00"/>
                </a:solidFill>
              </a:rPr>
              <a:t>Social,Cultural</a:t>
            </a:r>
            <a:r>
              <a:rPr lang="en-GB" dirty="0" smtClean="0">
                <a:solidFill>
                  <a:srgbClr val="FFFF00"/>
                </a:solidFill>
              </a:rPr>
              <a:t>&amp; Economic 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				setback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6800"/>
            <a:ext cx="2169763" cy="1600200"/>
          </a:xfrm>
          <a:prstGeom prst="rect">
            <a:avLst/>
          </a:prstGeom>
        </p:spPr>
      </p:pic>
      <p:pic>
        <p:nvPicPr>
          <p:cNvPr id="6" name="Picture 5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876800"/>
            <a:ext cx="2514600" cy="136295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Power Sharing</a:t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Accommodation </a:t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Belgium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Power Sharing - Belgium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Equal number </a:t>
            </a:r>
            <a:r>
              <a:rPr lang="en-GB" dirty="0">
                <a:solidFill>
                  <a:srgbClr val="0070C0"/>
                </a:solidFill>
              </a:rPr>
              <a:t>of Ministers from Dutch and French speaking </a:t>
            </a:r>
            <a:r>
              <a:rPr lang="en-GB" dirty="0" smtClean="0">
                <a:solidFill>
                  <a:srgbClr val="0070C0"/>
                </a:solidFill>
              </a:rPr>
              <a:t>areas </a:t>
            </a:r>
            <a:r>
              <a:rPr lang="en-GB" dirty="0">
                <a:solidFill>
                  <a:srgbClr val="0070C0"/>
                </a:solidFill>
              </a:rPr>
              <a:t>in the Central Govt.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community can make decisions unilaterally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Transfer </a:t>
            </a:r>
            <a:r>
              <a:rPr lang="en-GB" dirty="0">
                <a:solidFill>
                  <a:srgbClr val="0070C0"/>
                </a:solidFill>
              </a:rPr>
              <a:t>of power from the centre to the state. State govt. will not be a subordinate to the centre.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Separate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govt. in Brussels with equal representation for the French and the Dutch.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Formation </a:t>
            </a:r>
            <a:r>
              <a:rPr lang="en-GB" dirty="0">
                <a:solidFill>
                  <a:srgbClr val="0070C0"/>
                </a:solidFill>
              </a:rPr>
              <a:t>of COMMUNITY Govt elected by the people belonging to one language community Dutch, French and German wherever they live. This has power regarding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Culture, education and language related issues.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813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 Sharing</vt:lpstr>
      <vt:lpstr>Communities &amp; Regions of Belgium</vt:lpstr>
      <vt:lpstr>Ethnic Communities of Sri Lanka</vt:lpstr>
      <vt:lpstr>Reasons for Alienation  of  Sri Lankan Tamils / Majoritarianism in Sri Lanka </vt:lpstr>
      <vt:lpstr>Reasons…</vt:lpstr>
      <vt:lpstr>Position of Sri Lankan Tamils…</vt:lpstr>
      <vt:lpstr>Civil War…</vt:lpstr>
      <vt:lpstr>Power Sharing  by  Accommodation   in  Belgium </vt:lpstr>
      <vt:lpstr>Power Sharing - Belgium</vt:lpstr>
      <vt:lpstr>Power Sharing - Result</vt:lpstr>
      <vt:lpstr>Belgium &amp; Sri Lanka</vt:lpstr>
      <vt:lpstr>Why is Power Sharing desirable in a Democracy?</vt:lpstr>
      <vt:lpstr>Why in a democracy should political power be distributed?</vt:lpstr>
      <vt:lpstr>Forms of Power sharing…</vt:lpstr>
      <vt:lpstr>Forms of Power sharing…</vt:lpstr>
      <vt:lpstr>Forms of Power sharing…</vt:lpstr>
      <vt:lpstr>Forms of Power sharing…</vt:lpstr>
      <vt:lpstr>Summary…</vt:lpstr>
      <vt:lpstr>Any Question?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Sharing</dc:title>
  <dc:creator> </dc:creator>
  <cp:lastModifiedBy>Administrator</cp:lastModifiedBy>
  <cp:revision>71</cp:revision>
  <dcterms:created xsi:type="dcterms:W3CDTF">2009-06-03T10:30:42Z</dcterms:created>
  <dcterms:modified xsi:type="dcterms:W3CDTF">2020-04-05T05:54:56Z</dcterms:modified>
</cp:coreProperties>
</file>